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9" d="100"/>
          <a:sy n="89" d="100"/>
        </p:scale>
        <p:origin x="37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5/9/2017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5/9/2017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une.edu.au/safety/emergency-managemen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609600"/>
            <a:ext cx="847417" cy="84741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3229" y="609600"/>
            <a:ext cx="1682642" cy="865707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		Emergency Evacuation</a:t>
            </a:r>
            <a:endParaRPr lang="en-AU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43000" y="1645919"/>
            <a:ext cx="9872871" cy="4779719"/>
          </a:xfrm>
        </p:spPr>
        <p:txBody>
          <a:bodyPr>
            <a:normAutofit fontScale="40000" lnSpcReduction="20000"/>
          </a:bodyPr>
          <a:lstStyle/>
          <a:p>
            <a:pPr marL="45720" indent="0" algn="ctr">
              <a:buNone/>
            </a:pPr>
            <a:r>
              <a:rPr lang="en-AU" sz="3200" b="1" dirty="0" smtClean="0">
                <a:solidFill>
                  <a:schemeClr val="tx1"/>
                </a:solidFill>
              </a:rPr>
              <a:t>In an emergency, call </a:t>
            </a:r>
            <a:r>
              <a:rPr lang="en-AU" sz="3200" b="1" dirty="0" smtClean="0">
                <a:solidFill>
                  <a:srgbClr val="C00000"/>
                </a:solidFill>
              </a:rPr>
              <a:t>‘</a:t>
            </a:r>
            <a:r>
              <a:rPr lang="en-AU" sz="4500" b="1" dirty="0" smtClean="0">
                <a:solidFill>
                  <a:srgbClr val="C00000"/>
                </a:solidFill>
              </a:rPr>
              <a:t>000</a:t>
            </a:r>
            <a:r>
              <a:rPr lang="en-AU" sz="3200" b="1" dirty="0" smtClean="0">
                <a:solidFill>
                  <a:srgbClr val="C00000"/>
                </a:solidFill>
              </a:rPr>
              <a:t>’ </a:t>
            </a:r>
            <a:r>
              <a:rPr lang="en-AU" sz="3200" b="1" dirty="0" smtClean="0">
                <a:solidFill>
                  <a:schemeClr val="tx1"/>
                </a:solidFill>
              </a:rPr>
              <a:t>then UNE Safety &amp; Security on 6773 2099 (24 hrs)</a:t>
            </a:r>
            <a:endParaRPr lang="en-AU" sz="3200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en-AU" sz="3200" b="1" dirty="0" smtClean="0">
                <a:solidFill>
                  <a:schemeClr val="tx1"/>
                </a:solidFill>
              </a:rPr>
              <a:t>Staff in charge of a class are responsible for the evacuation and safety of that class including awareness of PEEP’s</a:t>
            </a:r>
          </a:p>
          <a:p>
            <a:pPr marL="45720" indent="0" algn="ctr">
              <a:buNone/>
            </a:pPr>
            <a:r>
              <a:rPr lang="en-AU" sz="3200" b="1" dirty="0" smtClean="0">
                <a:solidFill>
                  <a:schemeClr val="tx1"/>
                </a:solidFill>
              </a:rPr>
              <a:t>PEEPS’s Personal Emergency Evacuation Plans are individualised emergency plans designed for mobility impaired people who may require assistance during an emergency.</a:t>
            </a:r>
          </a:p>
          <a:p>
            <a:pPr marL="45720" indent="0" algn="ctr">
              <a:buNone/>
            </a:pPr>
            <a:r>
              <a:rPr lang="en-AU" sz="3200" b="1" smtClean="0">
                <a:solidFill>
                  <a:schemeClr val="tx1"/>
                </a:solidFill>
              </a:rPr>
              <a:t>Located at  </a:t>
            </a:r>
            <a:r>
              <a:rPr lang="en-AU" sz="3200" b="1" smtClean="0">
                <a:solidFill>
                  <a:schemeClr val="tx1"/>
                </a:solidFill>
                <a:hlinkClick r:id="rId4"/>
              </a:rPr>
              <a:t>www.une.edu.au/safety/emergency-management</a:t>
            </a:r>
            <a:endParaRPr lang="en-AU" sz="32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endParaRPr lang="en-AU" sz="3200" b="1" dirty="0" smtClean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en-AU" sz="3200" dirty="0" smtClean="0">
                <a:solidFill>
                  <a:srgbClr val="C00000"/>
                </a:solidFill>
              </a:rPr>
              <a:t>Upon hearing an alarm or seeing danger and you need to evacuate:</a:t>
            </a:r>
            <a:endParaRPr lang="en-AU" sz="3200" dirty="0">
              <a:solidFill>
                <a:srgbClr val="C00000"/>
              </a:solidFill>
            </a:endParaRPr>
          </a:p>
          <a:p>
            <a:pPr lvl="0" fontAlgn="base"/>
            <a:r>
              <a:rPr lang="en-AU" sz="2900" dirty="0" smtClean="0">
                <a:solidFill>
                  <a:schemeClr val="tx1"/>
                </a:solidFill>
              </a:rPr>
              <a:t>Cease </a:t>
            </a:r>
            <a:r>
              <a:rPr lang="en-AU" sz="2900" dirty="0">
                <a:solidFill>
                  <a:schemeClr val="tx1"/>
                </a:solidFill>
              </a:rPr>
              <a:t>activities, </a:t>
            </a:r>
            <a:r>
              <a:rPr lang="en-AU" sz="2900" dirty="0" smtClean="0">
                <a:solidFill>
                  <a:schemeClr val="tx1"/>
                </a:solidFill>
              </a:rPr>
              <a:t>and only if safe to do so, </a:t>
            </a:r>
            <a:r>
              <a:rPr lang="en-AU" sz="2900" dirty="0">
                <a:solidFill>
                  <a:schemeClr val="tx1"/>
                </a:solidFill>
              </a:rPr>
              <a:t>shut down experiments, equipment and machinery.</a:t>
            </a:r>
          </a:p>
          <a:p>
            <a:pPr lvl="0" fontAlgn="base"/>
            <a:r>
              <a:rPr lang="en-AU" sz="2900" dirty="0">
                <a:solidFill>
                  <a:schemeClr val="tx1"/>
                </a:solidFill>
              </a:rPr>
              <a:t>Evacuate the building/area using the nearest safe exit. </a:t>
            </a:r>
            <a:endParaRPr lang="en-AU" sz="2900" dirty="0" smtClean="0">
              <a:solidFill>
                <a:schemeClr val="tx1"/>
              </a:solidFill>
            </a:endParaRPr>
          </a:p>
          <a:p>
            <a:pPr lvl="0" fontAlgn="base"/>
            <a:r>
              <a:rPr lang="en-AU" sz="2900" dirty="0" smtClean="0">
                <a:solidFill>
                  <a:schemeClr val="tx1"/>
                </a:solidFill>
              </a:rPr>
              <a:t>Do </a:t>
            </a:r>
            <a:r>
              <a:rPr lang="en-AU" sz="2900" dirty="0">
                <a:solidFill>
                  <a:schemeClr val="tx1"/>
                </a:solidFill>
              </a:rPr>
              <a:t>not use the </a:t>
            </a:r>
            <a:r>
              <a:rPr lang="en-AU" sz="2900" dirty="0" smtClean="0">
                <a:solidFill>
                  <a:schemeClr val="tx1"/>
                </a:solidFill>
              </a:rPr>
              <a:t>lifts and all </a:t>
            </a:r>
            <a:r>
              <a:rPr lang="en-AU" sz="2900" dirty="0">
                <a:solidFill>
                  <a:schemeClr val="tx1"/>
                </a:solidFill>
              </a:rPr>
              <a:t>doors should be closed (but not locked) on leaving.</a:t>
            </a:r>
          </a:p>
          <a:p>
            <a:pPr lvl="0" fontAlgn="base"/>
            <a:r>
              <a:rPr lang="en-AU" sz="2900" dirty="0">
                <a:solidFill>
                  <a:schemeClr val="tx1"/>
                </a:solidFill>
              </a:rPr>
              <a:t>Move to the closest, safe assembly area or as directed by staff/emergency services.</a:t>
            </a:r>
          </a:p>
          <a:p>
            <a:pPr lvl="0" fontAlgn="base"/>
            <a:r>
              <a:rPr lang="en-AU" sz="2900" dirty="0">
                <a:solidFill>
                  <a:schemeClr val="tx1"/>
                </a:solidFill>
              </a:rPr>
              <a:t>Remain at the assembly </a:t>
            </a:r>
            <a:r>
              <a:rPr lang="en-AU" sz="2900" dirty="0" smtClean="0">
                <a:solidFill>
                  <a:schemeClr val="tx1"/>
                </a:solidFill>
              </a:rPr>
              <a:t>area </a:t>
            </a:r>
            <a:r>
              <a:rPr lang="en-AU" sz="2900" dirty="0">
                <a:solidFill>
                  <a:schemeClr val="tx1"/>
                </a:solidFill>
              </a:rPr>
              <a:t>until instructed to leave by a Warden or emergency services </a:t>
            </a:r>
            <a:r>
              <a:rPr lang="en-AU" sz="2900" dirty="0" smtClean="0">
                <a:solidFill>
                  <a:schemeClr val="tx1"/>
                </a:solidFill>
              </a:rPr>
              <a:t>personnel.</a:t>
            </a:r>
          </a:p>
          <a:p>
            <a:pPr lvl="0" fontAlgn="base"/>
            <a:r>
              <a:rPr lang="en-AU" sz="2900" dirty="0" smtClean="0">
                <a:solidFill>
                  <a:schemeClr val="tx1"/>
                </a:solidFill>
              </a:rPr>
              <a:t>If </a:t>
            </a:r>
            <a:r>
              <a:rPr lang="en-AU" sz="2900" dirty="0">
                <a:solidFill>
                  <a:schemeClr val="tx1"/>
                </a:solidFill>
              </a:rPr>
              <a:t>the assembly area becomes unsafe you will be instructed by Wardens to move to an alternative safe assembly area.</a:t>
            </a:r>
          </a:p>
          <a:p>
            <a:pPr lvl="0" fontAlgn="base"/>
            <a:r>
              <a:rPr lang="en-AU" sz="2900" dirty="0">
                <a:solidFill>
                  <a:schemeClr val="tx1"/>
                </a:solidFill>
              </a:rPr>
              <a:t>Do not re-enter the building until informed that it is safe to do so by a Warden or emergency services personnel.</a:t>
            </a:r>
          </a:p>
          <a:p>
            <a:pPr lvl="0" fontAlgn="base"/>
            <a:r>
              <a:rPr lang="en-AU" sz="2900" dirty="0">
                <a:solidFill>
                  <a:schemeClr val="tx1"/>
                </a:solidFill>
              </a:rPr>
              <a:t>Never enter a building during an alarm</a:t>
            </a:r>
            <a:r>
              <a:rPr lang="en-AU" sz="2900" dirty="0" smtClean="0">
                <a:solidFill>
                  <a:schemeClr val="tx1"/>
                </a:solidFill>
              </a:rPr>
              <a:t>.</a:t>
            </a:r>
          </a:p>
          <a:p>
            <a:pPr fontAlgn="base"/>
            <a:r>
              <a:rPr lang="en-AU" sz="2900" dirty="0">
                <a:solidFill>
                  <a:schemeClr val="tx1"/>
                </a:solidFill>
              </a:rPr>
              <a:t>Take a moment </a:t>
            </a:r>
            <a:r>
              <a:rPr lang="en-AU" sz="2900" u="sng" dirty="0">
                <a:solidFill>
                  <a:schemeClr val="tx1"/>
                </a:solidFill>
              </a:rPr>
              <a:t>now</a:t>
            </a:r>
            <a:r>
              <a:rPr lang="en-AU" sz="2900" dirty="0">
                <a:solidFill>
                  <a:schemeClr val="tx1"/>
                </a:solidFill>
              </a:rPr>
              <a:t> to look for your nearest exit and alternative exit</a:t>
            </a:r>
            <a:r>
              <a:rPr lang="en-AU" sz="2900" dirty="0" smtClean="0">
                <a:solidFill>
                  <a:schemeClr val="tx1"/>
                </a:solidFill>
              </a:rPr>
              <a:t>.</a:t>
            </a:r>
            <a:endParaRPr lang="en-AU" sz="2900" dirty="0">
              <a:solidFill>
                <a:schemeClr val="tx1"/>
              </a:solidFill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88347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60</TotalTime>
  <Words>153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Corbel</vt:lpstr>
      <vt:lpstr>Basis</vt:lpstr>
      <vt:lpstr>  Emergency Evacuation</vt:lpstr>
    </vt:vector>
  </TitlesOfParts>
  <Company>University Of New England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Emergency Evacuation</dc:title>
  <dc:creator>Theron King</dc:creator>
  <cp:lastModifiedBy>Jodi McAlary</cp:lastModifiedBy>
  <cp:revision>11</cp:revision>
  <dcterms:created xsi:type="dcterms:W3CDTF">2017-02-13T04:06:46Z</dcterms:created>
  <dcterms:modified xsi:type="dcterms:W3CDTF">2017-05-09T04:57:19Z</dcterms:modified>
</cp:coreProperties>
</file>