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80" r:id="rId2"/>
    <p:sldId id="260" r:id="rId3"/>
    <p:sldId id="265" r:id="rId4"/>
    <p:sldId id="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EE7A4-1563-4C86-9653-B2D66B8A0E6C}" v="1" dt="2025-08-19T07:35:39.8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61"/>
    <p:restoredTop sz="94694"/>
  </p:normalViewPr>
  <p:slideViewPr>
    <p:cSldViewPr snapToGrid="0" snapToObjects="1">
      <p:cViewPr varScale="1">
        <p:scale>
          <a:sx n="95" d="100"/>
          <a:sy n="95" d="100"/>
        </p:scale>
        <p:origin x="7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Rose" userId="296df82f-eee8-415d-9db1-eb9cf7f9fb21" providerId="ADAL" clId="{6876DB76-2E5A-4F1E-A93C-92D80B451A7D}"/>
    <pc:docChg chg="custSel modSld">
      <pc:chgData name="Amanda Rose" userId="296df82f-eee8-415d-9db1-eb9cf7f9fb21" providerId="ADAL" clId="{6876DB76-2E5A-4F1E-A93C-92D80B451A7D}" dt="2024-09-24T06:47:24.643" v="2" actId="1076"/>
      <pc:docMkLst>
        <pc:docMk/>
      </pc:docMkLst>
      <pc:sldChg chg="addSp delSp modSp">
        <pc:chgData name="Amanda Rose" userId="296df82f-eee8-415d-9db1-eb9cf7f9fb21" providerId="ADAL" clId="{6876DB76-2E5A-4F1E-A93C-92D80B451A7D}" dt="2024-09-24T06:47:24.643" v="2" actId="1076"/>
        <pc:sldMkLst>
          <pc:docMk/>
          <pc:sldMk cId="81253063" sldId="280"/>
        </pc:sldMkLst>
      </pc:sldChg>
    </pc:docChg>
  </pc:docChgLst>
  <pc:docChgLst>
    <pc:chgData name="Amanda Rose" userId="296df82f-eee8-415d-9db1-eb9cf7f9fb21" providerId="ADAL" clId="{258EE7A4-1563-4C86-9653-B2D66B8A0E6C}"/>
    <pc:docChg chg="custSel modSld">
      <pc:chgData name="Amanda Rose" userId="296df82f-eee8-415d-9db1-eb9cf7f9fb21" providerId="ADAL" clId="{258EE7A4-1563-4C86-9653-B2D66B8A0E6C}" dt="2025-08-19T07:35:44.631" v="3" actId="1076"/>
      <pc:docMkLst>
        <pc:docMk/>
      </pc:docMkLst>
      <pc:sldChg chg="addSp delSp modSp mod">
        <pc:chgData name="Amanda Rose" userId="296df82f-eee8-415d-9db1-eb9cf7f9fb21" providerId="ADAL" clId="{258EE7A4-1563-4C86-9653-B2D66B8A0E6C}" dt="2025-08-19T07:35:44.631" v="3" actId="1076"/>
        <pc:sldMkLst>
          <pc:docMk/>
          <pc:sldMk cId="81253063" sldId="280"/>
        </pc:sldMkLst>
        <pc:picChg chg="add mod">
          <ac:chgData name="Amanda Rose" userId="296df82f-eee8-415d-9db1-eb9cf7f9fb21" providerId="ADAL" clId="{258EE7A4-1563-4C86-9653-B2D66B8A0E6C}" dt="2025-08-19T07:35:44.631" v="3" actId="1076"/>
          <ac:picMkLst>
            <pc:docMk/>
            <pc:sldMk cId="81253063" sldId="280"/>
            <ac:picMk id="3" creationId="{7882F600-6A97-DEF7-A803-DCCC80907687}"/>
          </ac:picMkLst>
        </pc:picChg>
        <pc:picChg chg="del">
          <ac:chgData name="Amanda Rose" userId="296df82f-eee8-415d-9db1-eb9cf7f9fb21" providerId="ADAL" clId="{258EE7A4-1563-4C86-9653-B2D66B8A0E6C}" dt="2025-08-19T07:35:42.087" v="1" actId="478"/>
          <ac:picMkLst>
            <pc:docMk/>
            <pc:sldMk cId="81253063" sldId="280"/>
            <ac:picMk id="6" creationId="{CADE72E5-080F-4996-B4DD-36E49BD213F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829399-3EBA-764B-96BD-86D9325B912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89CD0-4C84-4F4B-A3AE-EE87FEF5D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86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ACADE19B-5A62-A442-958F-6378CC73CF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491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AF89-E0A1-1445-B779-0A44250D6BA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DE19B-5A62-A442-958F-6378CC73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0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AF89-E0A1-1445-B779-0A44250D6BA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DE19B-5A62-A442-958F-6378CC73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878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AF89-E0A1-1445-B779-0A44250D6BA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DE19B-5A62-A442-958F-6378CC73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6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AF89-E0A1-1445-B779-0A44250D6BA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DE19B-5A62-A442-958F-6378CC73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32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AF89-E0A1-1445-B779-0A44250D6BA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DE19B-5A62-A442-958F-6378CC73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4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AF89-E0A1-1445-B779-0A44250D6BA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DE19B-5A62-A442-958F-6378CC73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8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AF89-E0A1-1445-B779-0A44250D6BA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DE19B-5A62-A442-958F-6378CC73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16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AF89-E0A1-1445-B779-0A44250D6BA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DE19B-5A62-A442-958F-6378CC73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78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AF89-E0A1-1445-B779-0A44250D6BA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DE19B-5A62-A442-958F-6378CC73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10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AF89-E0A1-1445-B779-0A44250D6BA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DE19B-5A62-A442-958F-6378CC73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7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5AF89-E0A1-1445-B779-0A44250D6BA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DE19B-5A62-A442-958F-6378CC73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38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0172" y="3032674"/>
            <a:ext cx="7162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Presentation Title Here</a:t>
            </a:r>
          </a:p>
        </p:txBody>
      </p:sp>
      <p:sp>
        <p:nvSpPr>
          <p:cNvPr id="5" name="Subtitle 9"/>
          <p:cNvSpPr txBox="1">
            <a:spLocks/>
          </p:cNvSpPr>
          <p:nvPr/>
        </p:nvSpPr>
        <p:spPr>
          <a:xfrm>
            <a:off x="1060172" y="4017408"/>
            <a:ext cx="6215269" cy="19797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Name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Degree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School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943C1AE-34EA-5B4E-AD0F-F51C76A73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35842"/>
            <a:ext cx="12192000" cy="654050"/>
          </a:xfrm>
          <a:prstGeom prst="rect">
            <a:avLst/>
          </a:prstGeom>
        </p:spPr>
      </p:pic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7882F600-6A97-DEF7-A803-DCCC809076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2447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53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C521CDE-9C3D-014D-A517-3E38F5F0A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35842"/>
            <a:ext cx="12192000" cy="6540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2D3F606-16F2-3D42-95A3-BA19D0ECB7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54050"/>
          </a:xfrm>
          <a:prstGeom prst="rect">
            <a:avLst/>
          </a:prstGeom>
        </p:spPr>
      </p:pic>
      <p:sp>
        <p:nvSpPr>
          <p:cNvPr id="6" name="Subtitle 9"/>
          <p:cNvSpPr txBox="1">
            <a:spLocks/>
          </p:cNvSpPr>
          <p:nvPr/>
        </p:nvSpPr>
        <p:spPr>
          <a:xfrm>
            <a:off x="649354" y="2420812"/>
            <a:ext cx="9952385" cy="327328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Luptate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perfercidunt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qui con pore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conempo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reperum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sitatin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everum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recae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 </a:t>
            </a:r>
          </a:p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Delest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si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dolorrum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saessim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at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occuptaturem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velic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tempelit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adigende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adit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b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eostius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dolore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volenimperro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eaqui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eostisi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taturib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usdamus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Itium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sitis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perio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perspitate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nonserat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idignim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re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porio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incilluptat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eligenetur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 </a:t>
            </a:r>
          </a:p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endebit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iuntiam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quat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apictem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inullup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tatios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velecae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nobis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dellupt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atiuscia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il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mil ma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quos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autaspicipid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quam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volorectus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as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sunt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essitia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Itium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sitis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perio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perspitate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nonserat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idignim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re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porio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incilluptat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eligenetur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 </a:t>
            </a:r>
          </a:p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endebit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iuntiam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quat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apictem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inullup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tatios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velecae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nobis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dellupt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atiuscia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il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mil ma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quos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autaspicipid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quam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volorectus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as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sunt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essitia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1267" y="1291926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Add page title here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881267" y="1995081"/>
            <a:ext cx="102294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F254D99-79EF-D14F-BF84-0C07868CD39C}"/>
              </a:ext>
            </a:extLst>
          </p:cNvPr>
          <p:cNvSpPr txBox="1"/>
          <p:nvPr/>
        </p:nvSpPr>
        <p:spPr>
          <a:xfrm>
            <a:off x="881267" y="188129"/>
            <a:ext cx="44019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Presentation title to go here</a:t>
            </a:r>
          </a:p>
        </p:txBody>
      </p:sp>
    </p:spTree>
    <p:extLst>
      <p:ext uri="{BB962C8B-B14F-4D97-AF65-F5344CB8AC3E}">
        <p14:creationId xmlns:p14="http://schemas.microsoft.com/office/powerpoint/2010/main" val="1797642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9"/>
          <p:cNvSpPr txBox="1">
            <a:spLocks/>
          </p:cNvSpPr>
          <p:nvPr/>
        </p:nvSpPr>
        <p:spPr>
          <a:xfrm>
            <a:off x="649354" y="2420812"/>
            <a:ext cx="9952385" cy="2194731"/>
          </a:xfrm>
          <a:prstGeom prst="rect">
            <a:avLst/>
          </a:prstGeom>
        </p:spPr>
        <p:txBody>
          <a:bodyPr numCol="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Luptate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perfercidunt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qui con pore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conempo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reperum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sitatin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everum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recae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 </a:t>
            </a:r>
          </a:p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Delest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si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dolorrum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saessim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at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occuptaturem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velic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tempelit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adigende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adit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b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eostius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dolore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volenimperro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eaqui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eostisi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taturib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usdamus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Itium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sitis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perio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perspitate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nonserat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idignim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re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porio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incilluptat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eligenetur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 </a:t>
            </a:r>
          </a:p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endebit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iuntiam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quat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apictem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inullup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tatios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velecae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nobis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dellupt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atiuscia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il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mil ma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quos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autaspicipid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quam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volorectus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as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sunt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essitia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Itium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sitis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perio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perspitate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nonserat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idignim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re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porio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incilluptat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eligenetur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 </a:t>
            </a:r>
          </a:p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endebit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iuntiam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quat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apictem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inullup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tatios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velecae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nobis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dellupt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atiuscia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il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mil ma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quos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autaspicipid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quam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volorectus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as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sunt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essitia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1267" y="1291926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Add page title here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881267" y="1995081"/>
            <a:ext cx="102294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CF52B175-BAF2-CA46-B51E-9D87348C0A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35842"/>
            <a:ext cx="12192000" cy="6540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BF85364-DF24-9944-BB43-6D70B464DF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540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DA87D5D-B512-F94B-AC37-4EA4870F6086}"/>
              </a:ext>
            </a:extLst>
          </p:cNvPr>
          <p:cNvSpPr txBox="1"/>
          <p:nvPr/>
        </p:nvSpPr>
        <p:spPr>
          <a:xfrm>
            <a:off x="881267" y="188129"/>
            <a:ext cx="44019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Presentation title to go here</a:t>
            </a:r>
          </a:p>
        </p:txBody>
      </p:sp>
    </p:spTree>
    <p:extLst>
      <p:ext uri="{BB962C8B-B14F-4D97-AF65-F5344CB8AC3E}">
        <p14:creationId xmlns:p14="http://schemas.microsoft.com/office/powerpoint/2010/main" val="3647049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9"/>
          <p:cNvSpPr txBox="1">
            <a:spLocks/>
          </p:cNvSpPr>
          <p:nvPr/>
        </p:nvSpPr>
        <p:spPr>
          <a:xfrm>
            <a:off x="5740400" y="2420812"/>
            <a:ext cx="5370286" cy="327328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Luptate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perfercidunt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qui con pore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conempo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reperum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sitatin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everum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recae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 </a:t>
            </a:r>
          </a:p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Delest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si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dolorrum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saessim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at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occuptaturem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velic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tempelit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adigende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adit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b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eostius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dolore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volenimperro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eaqui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eostisi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taturib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usdamus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Itium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sitis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perio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perspitate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nonserat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idignim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re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porio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incilluptat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eligenetur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 </a:t>
            </a:r>
          </a:p>
          <a:p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endebit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iuntiam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quat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apictem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inullup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tatios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velecae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nobis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dellupt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atiuscia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il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mil ma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quos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autaspicipid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quam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volorectus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as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sunt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essitia</a:t>
            </a:r>
            <a:r>
              <a:rPr lang="en-US" sz="1600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1267" y="1291926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Add page title here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881267" y="1995081"/>
            <a:ext cx="102294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E5DBFC66-9B62-8F47-929F-B28CC1DD1623}"/>
              </a:ext>
            </a:extLst>
          </p:cNvPr>
          <p:cNvSpPr/>
          <p:nvPr/>
        </p:nvSpPr>
        <p:spPr>
          <a:xfrm>
            <a:off x="881268" y="2420811"/>
            <a:ext cx="4401932" cy="28769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9FD919-2CAA-DB4E-8CB0-52B9AA6CBAA5}"/>
              </a:ext>
            </a:extLst>
          </p:cNvPr>
          <p:cNvSpPr txBox="1"/>
          <p:nvPr/>
        </p:nvSpPr>
        <p:spPr>
          <a:xfrm>
            <a:off x="881267" y="5352661"/>
            <a:ext cx="44019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Image caption/title to go here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FE549-C2F6-C74A-BCCE-697B1B595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35842"/>
            <a:ext cx="12192000" cy="6540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063511E-C9E4-1541-9A0B-3BC2199EA7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5405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F327F8C-0477-9D4F-96A8-95FD96FF0E76}"/>
              </a:ext>
            </a:extLst>
          </p:cNvPr>
          <p:cNvSpPr txBox="1"/>
          <p:nvPr/>
        </p:nvSpPr>
        <p:spPr>
          <a:xfrm>
            <a:off x="881267" y="188129"/>
            <a:ext cx="44019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Presentation title to go here</a:t>
            </a:r>
          </a:p>
        </p:txBody>
      </p:sp>
    </p:spTree>
    <p:extLst>
      <p:ext uri="{BB962C8B-B14F-4D97-AF65-F5344CB8AC3E}">
        <p14:creationId xmlns:p14="http://schemas.microsoft.com/office/powerpoint/2010/main" val="1916129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4652</TotalTime>
  <Words>343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Kassandra Hunt</dc:creator>
  <cp:lastModifiedBy>Amanda Rose</cp:lastModifiedBy>
  <cp:revision>43</cp:revision>
  <dcterms:created xsi:type="dcterms:W3CDTF">2018-07-02T02:55:34Z</dcterms:created>
  <dcterms:modified xsi:type="dcterms:W3CDTF">2025-08-19T07:35:48Z</dcterms:modified>
</cp:coreProperties>
</file>