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6096000" cy="4572000"/>
  <p:notesSz cx="6096000" cy="457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417320"/>
            <a:ext cx="5181600" cy="960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560320"/>
            <a:ext cx="4267199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64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33900" y="0"/>
            <a:ext cx="15621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21175" y="4548334"/>
            <a:ext cx="1260914" cy="0"/>
          </a:xfrm>
          <a:custGeom>
            <a:avLst/>
            <a:gdLst/>
            <a:ahLst/>
            <a:cxnLst/>
            <a:rect l="l" t="t" r="r" b="b"/>
            <a:pathLst>
              <a:path w="1260914" h="0">
                <a:moveTo>
                  <a:pt x="0" y="0"/>
                </a:moveTo>
                <a:lnTo>
                  <a:pt x="1260914" y="0"/>
                </a:lnTo>
              </a:path>
            </a:pathLst>
          </a:custGeom>
          <a:ln w="9480">
            <a:solidFill>
              <a:srgbClr val="64646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232871" y="4557801"/>
            <a:ext cx="1260914" cy="0"/>
          </a:xfrm>
          <a:custGeom>
            <a:avLst/>
            <a:gdLst/>
            <a:ahLst/>
            <a:cxnLst/>
            <a:rect l="l" t="t" r="r" b="b"/>
            <a:pathLst>
              <a:path w="1260914" h="0">
                <a:moveTo>
                  <a:pt x="0" y="0"/>
                </a:moveTo>
                <a:lnTo>
                  <a:pt x="1260914" y="0"/>
                </a:lnTo>
              </a:path>
            </a:pathLst>
          </a:custGeom>
          <a:ln w="9480">
            <a:solidFill>
              <a:srgbClr val="64646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>
                <a:solidFill>
                  <a:srgbClr val="AC9E9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>
                <a:solidFill>
                  <a:srgbClr val="AC9E9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04800" y="1051560"/>
            <a:ext cx="265176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139439" y="1051560"/>
            <a:ext cx="265176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34280" y="692439"/>
            <a:ext cx="0" cy="512215"/>
          </a:xfrm>
          <a:custGeom>
            <a:avLst/>
            <a:gdLst/>
            <a:ahLst/>
            <a:cxnLst/>
            <a:rect l="l" t="t" r="r" b="b"/>
            <a:pathLst>
              <a:path w="0" h="512215">
                <a:moveTo>
                  <a:pt x="0" y="512215"/>
                </a:moveTo>
                <a:lnTo>
                  <a:pt x="0" y="0"/>
                </a:lnTo>
              </a:path>
            </a:pathLst>
          </a:custGeom>
          <a:ln w="75962">
            <a:solidFill>
              <a:srgbClr val="67573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50">
                <a:solidFill>
                  <a:srgbClr val="AC9E9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4453" y="907418"/>
            <a:ext cx="907092" cy="234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>
                <a:solidFill>
                  <a:srgbClr val="AC9E9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51560"/>
            <a:ext cx="5486399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72640" y="4251960"/>
            <a:ext cx="1950719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04800" y="4251960"/>
            <a:ext cx="140208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389120" y="4251960"/>
            <a:ext cx="140208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148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476750" y="0"/>
            <a:ext cx="161925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446803" y="4538938"/>
            <a:ext cx="1082466" cy="0"/>
          </a:xfrm>
          <a:custGeom>
            <a:avLst/>
            <a:gdLst/>
            <a:ahLst/>
            <a:cxnLst/>
            <a:rect l="l" t="t" r="r" b="b"/>
            <a:pathLst>
              <a:path w="1082466" h="0">
                <a:moveTo>
                  <a:pt x="0" y="0"/>
                </a:moveTo>
                <a:lnTo>
                  <a:pt x="1082466" y="0"/>
                </a:lnTo>
              </a:path>
            </a:pathLst>
          </a:custGeom>
          <a:ln w="9495">
            <a:solidFill>
              <a:srgbClr val="87878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85430" y="1566456"/>
            <a:ext cx="396875" cy="700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50" spc="1405" i="1">
                <a:solidFill>
                  <a:srgbClr val="BF9C59"/>
                </a:solidFill>
                <a:latin typeface="Arial"/>
                <a:cs typeface="Arial"/>
              </a:rPr>
              <a:t>)</a:t>
            </a:r>
            <a:endParaRPr sz="4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 sz="1050" spc="40"/>
              <a:t>eU</a:t>
            </a:r>
            <a:r>
              <a:rPr dirty="0" sz="1050" spc="-459"/>
              <a:t>J</a:t>
            </a:r>
            <a:r>
              <a:rPr dirty="0" baseline="20202" sz="2475" spc="-292">
                <a:latin typeface="Times New Roman"/>
                <a:cs typeface="Times New Roman"/>
              </a:rPr>
              <a:t>"</a:t>
            </a:r>
            <a:r>
              <a:rPr dirty="0" sz="1050" spc="10"/>
              <a:t>.</a:t>
            </a:r>
            <a:r>
              <a:rPr dirty="0" sz="1050" spc="-235"/>
              <a:t>\</a:t>
            </a:r>
            <a:r>
              <a:rPr dirty="0" baseline="20202" sz="2475" spc="322">
                <a:latin typeface="Times New Roman"/>
                <a:cs typeface="Times New Roman"/>
              </a:rPr>
              <a:t>.</a:t>
            </a:r>
            <a:r>
              <a:rPr dirty="0" baseline="21505" sz="2325" spc="-187"/>
              <a:t>'"</a:t>
            </a:r>
            <a:endParaRPr baseline="21505" sz="232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7051" y="1154240"/>
            <a:ext cx="580390" cy="446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ct val="100000"/>
              </a:lnSpc>
            </a:pPr>
            <a:r>
              <a:rPr dirty="0" sz="700" spc="35" b="1">
                <a:solidFill>
                  <a:srgbClr val="9C8C7E"/>
                </a:solidFill>
                <a:latin typeface="Times New Roman"/>
                <a:cs typeface="Times New Roman"/>
              </a:rPr>
              <a:t>t.)..</a:t>
            </a:r>
            <a:r>
              <a:rPr dirty="0" sz="700" spc="-80" b="1">
                <a:solidFill>
                  <a:srgbClr val="9C8C7E"/>
                </a:solidFill>
                <a:latin typeface="Times New Roman"/>
                <a:cs typeface="Times New Roman"/>
              </a:rPr>
              <a:t>.</a:t>
            </a:r>
            <a:r>
              <a:rPr dirty="0" sz="700" spc="-35" b="1">
                <a:solidFill>
                  <a:srgbClr val="AC9E95"/>
                </a:solidFill>
                <a:latin typeface="Times New Roman"/>
                <a:cs typeface="Times New Roman"/>
              </a:rPr>
              <a:t>...</a:t>
            </a:r>
            <a:r>
              <a:rPr dirty="0" sz="700" spc="-75" b="1">
                <a:solidFill>
                  <a:srgbClr val="AC9E95"/>
                </a:solidFill>
                <a:latin typeface="Times New Roman"/>
                <a:cs typeface="Times New Roman"/>
              </a:rPr>
              <a:t>.</a:t>
            </a:r>
            <a:r>
              <a:rPr dirty="0" sz="750" spc="75" b="1">
                <a:solidFill>
                  <a:srgbClr val="AC9E95"/>
                </a:solidFill>
                <a:latin typeface="Times New Roman"/>
                <a:cs typeface="Times New Roman"/>
              </a:rPr>
              <a:t>'1f;J:</a:t>
            </a:r>
            <a:endParaRPr sz="75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15"/>
              </a:spcBef>
            </a:pPr>
            <a:r>
              <a:rPr dirty="0" sz="1250" spc="-85">
                <a:solidFill>
                  <a:srgbClr val="AC9E95"/>
                </a:solidFill>
                <a:latin typeface="Times New Roman"/>
                <a:cs typeface="Times New Roman"/>
              </a:rPr>
              <a:t>rn:&gt;n.i.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950"/>
              </a:lnSpc>
              <a:spcBef>
                <a:spcPts val="140"/>
              </a:spcBef>
            </a:pPr>
            <a:r>
              <a:rPr dirty="0" sz="800" spc="15" b="1">
                <a:solidFill>
                  <a:srgbClr val="AC9E95"/>
                </a:solidFill>
                <a:latin typeface="Arial"/>
                <a:cs typeface="Arial"/>
              </a:rPr>
              <a:t>C'.i'tJ</a:t>
            </a:r>
            <a:r>
              <a:rPr dirty="0" sz="800" spc="75" b="1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AC9E95"/>
                </a:solidFill>
                <a:latin typeface="Arial"/>
                <a:cs typeface="Arial"/>
              </a:rPr>
              <a:t>\</a:t>
            </a:r>
            <a:r>
              <a:rPr dirty="0" sz="800" spc="80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800" spc="265">
                <a:solidFill>
                  <a:srgbClr val="AC9E95"/>
                </a:solidFill>
                <a:latin typeface="Arial"/>
                <a:cs typeface="Arial"/>
              </a:rPr>
              <a:t>'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7570" y="1599016"/>
            <a:ext cx="1089660" cy="14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7744" algn="l"/>
              </a:tabLst>
            </a:pPr>
            <a:r>
              <a:rPr dirty="0" sz="900" spc="195">
                <a:solidFill>
                  <a:srgbClr val="AC9E95"/>
                </a:solidFill>
                <a:latin typeface="Times New Roman"/>
                <a:cs typeface="Times New Roman"/>
              </a:rPr>
              <a:t>,,</a:t>
            </a:r>
            <a:r>
              <a:rPr dirty="0" sz="900" spc="-25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900" spc="-30" b="1">
                <a:solidFill>
                  <a:srgbClr val="AC9E95"/>
                </a:solidFill>
                <a:latin typeface="Times New Roman"/>
                <a:cs typeface="Times New Roman"/>
              </a:rPr>
              <a:t>ft..01..a,,..)</a:t>
            </a:r>
            <a:r>
              <a:rPr dirty="0" sz="900" spc="-35" b="1">
                <a:solidFill>
                  <a:srgbClr val="AC9E95"/>
                </a:solidFill>
                <a:latin typeface="Times New Roman"/>
                <a:cs typeface="Times New Roman"/>
              </a:rPr>
              <a:t>J't.</a:t>
            </a:r>
            <a:r>
              <a:rPr dirty="0" sz="900" b="1">
                <a:solidFill>
                  <a:srgbClr val="AC9E95"/>
                </a:solidFill>
                <a:latin typeface="Times New Roman"/>
                <a:cs typeface="Times New Roman"/>
              </a:rPr>
              <a:t>	</a:t>
            </a:r>
            <a:r>
              <a:rPr dirty="0" sz="900" spc="375">
                <a:solidFill>
                  <a:srgbClr val="AC9E95"/>
                </a:solidFill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259" y="1680620"/>
            <a:ext cx="883919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0">
                <a:solidFill>
                  <a:srgbClr val="AC9E95"/>
                </a:solidFill>
                <a:latin typeface="Arial"/>
                <a:cs typeface="Arial"/>
              </a:rPr>
              <a:t>'</a:t>
            </a:r>
            <a:r>
              <a:rPr dirty="0" sz="1000" spc="225">
                <a:solidFill>
                  <a:srgbClr val="AC9E95"/>
                </a:solidFill>
                <a:latin typeface="Arial"/>
                <a:cs typeface="Arial"/>
              </a:rPr>
              <a:t>e</a:t>
            </a:r>
            <a:r>
              <a:rPr dirty="0" sz="1450" spc="-80">
                <a:solidFill>
                  <a:srgbClr val="AC9E95"/>
                </a:solidFill>
                <a:latin typeface="Times New Roman"/>
                <a:cs typeface="Times New Roman"/>
              </a:rPr>
              <a:t>c-;i't</a:t>
            </a:r>
            <a:r>
              <a:rPr dirty="0" sz="1450" spc="-125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AC9E95"/>
                </a:solidFill>
                <a:latin typeface="Times New Roman"/>
                <a:cs typeface="Times New Roman"/>
              </a:rPr>
              <a:t>o.i..u...,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7051" y="1848007"/>
            <a:ext cx="1158875" cy="105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95"/>
              </a:lnSpc>
            </a:pPr>
            <a:r>
              <a:rPr dirty="0" sz="850" spc="55" b="1">
                <a:solidFill>
                  <a:srgbClr val="AC9E95"/>
                </a:solidFill>
                <a:latin typeface="Times New Roman"/>
                <a:cs typeface="Times New Roman"/>
              </a:rPr>
              <a:t>\JrrC.</a:t>
            </a:r>
            <a:r>
              <a:rPr dirty="0" sz="850" spc="30" b="1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850" spc="40" b="1">
                <a:solidFill>
                  <a:srgbClr val="AC9E95"/>
                </a:solidFill>
                <a:latin typeface="Times New Roman"/>
                <a:cs typeface="Times New Roman"/>
              </a:rPr>
              <a:t>&gt;...l</a:t>
            </a:r>
            <a:r>
              <a:rPr dirty="0" sz="850" spc="70" b="1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1250" spc="-120" b="1">
                <a:solidFill>
                  <a:srgbClr val="AC9E95"/>
                </a:solidFill>
                <a:latin typeface="Times New Roman"/>
                <a:cs typeface="Times New Roman"/>
              </a:rPr>
              <a:t>:"l--ttE'</a:t>
            </a:r>
            <a:r>
              <a:rPr dirty="0" sz="1250" spc="-150" b="1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1250" spc="-95" b="1">
                <a:solidFill>
                  <a:srgbClr val="AC9E95"/>
                </a:solidFill>
                <a:latin typeface="Times New Roman"/>
                <a:cs typeface="Times New Roman"/>
              </a:rPr>
              <a:t>..</a:t>
            </a:r>
            <a:endParaRPr sz="1250">
              <a:latin typeface="Times New Roman"/>
              <a:cs typeface="Times New Roman"/>
            </a:endParaRPr>
          </a:p>
          <a:p>
            <a:pPr marL="40640">
              <a:lnSpc>
                <a:spcPts val="900"/>
              </a:lnSpc>
            </a:pPr>
            <a:r>
              <a:rPr dirty="0" sz="900" spc="170">
                <a:solidFill>
                  <a:srgbClr val="AC9E95"/>
                </a:solidFill>
                <a:latin typeface="Times New Roman"/>
                <a:cs typeface="Times New Roman"/>
              </a:rPr>
              <a:t>OK)J</a:t>
            </a:r>
            <a:r>
              <a:rPr dirty="0" sz="900" spc="-20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9C8C7E"/>
                </a:solidFill>
                <a:latin typeface="Times New Roman"/>
                <a:cs typeface="Times New Roman"/>
              </a:rPr>
              <a:t>HT&gt;-11.o,.·</a:t>
            </a:r>
            <a:endParaRPr sz="900">
              <a:latin typeface="Times New Roman"/>
              <a:cs typeface="Times New Roman"/>
            </a:endParaRPr>
          </a:p>
          <a:p>
            <a:pPr marL="40640">
              <a:lnSpc>
                <a:spcPts val="1305"/>
              </a:lnSpc>
            </a:pPr>
            <a:r>
              <a:rPr dirty="0" sz="1100" spc="-185">
                <a:solidFill>
                  <a:srgbClr val="AC9E95"/>
                </a:solidFill>
                <a:latin typeface="Arial"/>
                <a:cs typeface="Arial"/>
              </a:rPr>
              <a:t>J.&gt;-1&gt;11</a:t>
            </a:r>
            <a:r>
              <a:rPr dirty="0" sz="1100" spc="-185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1100" spc="60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1000" spc="165">
                <a:solidFill>
                  <a:srgbClr val="AC9E95"/>
                </a:solidFill>
                <a:latin typeface="Arial"/>
                <a:cs typeface="Arial"/>
              </a:rPr>
              <a:t>u&gt;lexn</a:t>
            </a:r>
            <a:endParaRPr sz="1000">
              <a:latin typeface="Arial"/>
              <a:cs typeface="Arial"/>
            </a:endParaRPr>
          </a:p>
          <a:p>
            <a:pPr algn="ctr" marL="132715">
              <a:lnSpc>
                <a:spcPts val="1090"/>
              </a:lnSpc>
            </a:pPr>
            <a:r>
              <a:rPr dirty="0" sz="950" spc="204" i="1">
                <a:solidFill>
                  <a:srgbClr val="AC9E95"/>
                </a:solidFill>
                <a:latin typeface="Times New Roman"/>
                <a:cs typeface="Times New Roman"/>
              </a:rPr>
              <a:t>V\.'</a:t>
            </a:r>
            <a:r>
              <a:rPr dirty="0" sz="950" spc="204" i="1">
                <a:solidFill>
                  <a:srgbClr val="AC9E95"/>
                </a:solidFill>
                <a:latin typeface="Times New Roman"/>
                <a:cs typeface="Times New Roman"/>
              </a:rPr>
              <a:t>   </a:t>
            </a:r>
            <a:r>
              <a:rPr dirty="0" sz="950" spc="-85" i="1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AC9E95"/>
                </a:solidFill>
                <a:latin typeface="Times New Roman"/>
                <a:cs typeface="Times New Roman"/>
              </a:rPr>
              <a:t>)..J,)</a:t>
            </a:r>
            <a:r>
              <a:rPr dirty="0" sz="900" spc="50">
                <a:solidFill>
                  <a:srgbClr val="AC9E95"/>
                </a:solidFill>
                <a:latin typeface="Times New Roman"/>
                <a:cs typeface="Times New Roman"/>
              </a:rPr>
              <a:t>..nt</a:t>
            </a:r>
            <a:r>
              <a:rPr dirty="0" sz="900" spc="-45">
                <a:solidFill>
                  <a:srgbClr val="AC9E95"/>
                </a:solidFill>
                <a:latin typeface="Times New Roman"/>
                <a:cs typeface="Times New Roman"/>
              </a:rPr>
              <a:t> </a:t>
            </a:r>
            <a:r>
              <a:rPr dirty="0" sz="800" spc="509">
                <a:solidFill>
                  <a:srgbClr val="AC9E95"/>
                </a:solidFill>
                <a:latin typeface="Arial"/>
                <a:cs typeface="Arial"/>
              </a:rPr>
              <a:t>ll</a:t>
            </a:r>
            <a:endParaRPr sz="8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175"/>
              </a:spcBef>
            </a:pPr>
            <a:r>
              <a:rPr dirty="0" sz="700" spc="114" b="1">
                <a:solidFill>
                  <a:srgbClr val="9C8C7E"/>
                </a:solidFill>
                <a:latin typeface="Arial"/>
                <a:cs typeface="Arial"/>
              </a:rPr>
              <a:t>.</a:t>
            </a:r>
            <a:r>
              <a:rPr dirty="0" sz="700" spc="225" b="1">
                <a:solidFill>
                  <a:srgbClr val="9C8C7E"/>
                </a:solidFill>
                <a:latin typeface="Arial"/>
                <a:cs typeface="Arial"/>
              </a:rPr>
              <a:t>)U</a:t>
            </a:r>
            <a:r>
              <a:rPr dirty="0" sz="700" spc="225" b="1">
                <a:solidFill>
                  <a:srgbClr val="9C8C7E"/>
                </a:solidFill>
                <a:latin typeface="Arial"/>
                <a:cs typeface="Arial"/>
              </a:rPr>
              <a:t>  </a:t>
            </a:r>
            <a:r>
              <a:rPr dirty="0" sz="700" spc="-70" b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700" spc="260" b="1">
                <a:solidFill>
                  <a:srgbClr val="AC9E95"/>
                </a:solidFill>
                <a:latin typeface="Arial"/>
                <a:cs typeface="Arial"/>
              </a:rPr>
              <a:t>1</a:t>
            </a:r>
            <a:r>
              <a:rPr dirty="0" sz="700" b="1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700" spc="-75" b="1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750" spc="60" b="1">
                <a:solidFill>
                  <a:srgbClr val="9C8C7E"/>
                </a:solidFill>
                <a:latin typeface="Times New Roman"/>
                <a:cs typeface="Times New Roman"/>
              </a:rPr>
              <a:t>_.</a:t>
            </a:r>
            <a:r>
              <a:rPr dirty="0" sz="750" spc="40" b="1">
                <a:solidFill>
                  <a:srgbClr val="9C8C7E"/>
                </a:solidFill>
                <a:latin typeface="Times New Roman"/>
                <a:cs typeface="Times New Roman"/>
              </a:rPr>
              <a:t>\</a:t>
            </a:r>
            <a:r>
              <a:rPr dirty="0" sz="750" spc="55" b="1">
                <a:solidFill>
                  <a:srgbClr val="9C8C7E"/>
                </a:solidFill>
                <a:latin typeface="Times New Roman"/>
                <a:cs typeface="Times New Roman"/>
              </a:rPr>
              <a:t>)V..,.</a:t>
            </a:r>
            <a:r>
              <a:rPr dirty="0" sz="750" b="1">
                <a:solidFill>
                  <a:srgbClr val="9C8C7E"/>
                </a:solidFill>
                <a:latin typeface="Times New Roman"/>
                <a:cs typeface="Times New Roman"/>
              </a:rPr>
              <a:t>  </a:t>
            </a:r>
            <a:r>
              <a:rPr dirty="0" sz="750" spc="50" b="1">
                <a:solidFill>
                  <a:srgbClr val="9C8C7E"/>
                </a:solidFill>
                <a:latin typeface="Times New Roman"/>
                <a:cs typeface="Times New Roman"/>
              </a:rPr>
              <a:t> </a:t>
            </a:r>
            <a:r>
              <a:rPr dirty="0" sz="750" spc="965" i="1">
                <a:solidFill>
                  <a:srgbClr val="AC9E95"/>
                </a:solidFill>
                <a:latin typeface="Arial"/>
                <a:cs typeface="Arial"/>
              </a:rPr>
              <a:t>I</a:t>
            </a:r>
            <a:r>
              <a:rPr dirty="0" sz="750" i="1">
                <a:solidFill>
                  <a:srgbClr val="AC9E95"/>
                </a:solidFill>
                <a:latin typeface="Arial"/>
                <a:cs typeface="Arial"/>
              </a:rPr>
              <a:t>  </a:t>
            </a:r>
            <a:r>
              <a:rPr dirty="0" sz="750" spc="-90" i="1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750" spc="375">
                <a:solidFill>
                  <a:srgbClr val="AC9E95"/>
                </a:solidFill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240"/>
              </a:spcBef>
            </a:pPr>
            <a:r>
              <a:rPr dirty="0" sz="800" spc="130" b="1">
                <a:solidFill>
                  <a:srgbClr val="9C8C7E"/>
                </a:solidFill>
                <a:latin typeface="Times New Roman"/>
                <a:cs typeface="Times New Roman"/>
              </a:rPr>
              <a:t>t&gt;JV</a:t>
            </a:r>
            <a:r>
              <a:rPr dirty="0" sz="800" spc="130" b="1">
                <a:solidFill>
                  <a:srgbClr val="9C8C7E"/>
                </a:solidFill>
                <a:latin typeface="Times New Roman"/>
                <a:cs typeface="Times New Roman"/>
              </a:rPr>
              <a:t> </a:t>
            </a:r>
            <a:r>
              <a:rPr dirty="0" sz="800" spc="-35" b="1">
                <a:solidFill>
                  <a:srgbClr val="9C8C7E"/>
                </a:solidFill>
                <a:latin typeface="Times New Roman"/>
                <a:cs typeface="Times New Roman"/>
              </a:rPr>
              <a:t> </a:t>
            </a:r>
            <a:r>
              <a:rPr dirty="0" sz="800" spc="215" b="1">
                <a:solidFill>
                  <a:srgbClr val="AC9E95"/>
                </a:solidFill>
                <a:latin typeface="Times New Roman"/>
                <a:cs typeface="Times New Roman"/>
              </a:rPr>
              <a:t>AO·</a:t>
            </a:r>
            <a:r>
              <a:rPr dirty="0" sz="800" spc="105" b="1">
                <a:solidFill>
                  <a:srgbClr val="AC9E95"/>
                </a:solidFill>
                <a:latin typeface="Times New Roman"/>
                <a:cs typeface="Times New Roman"/>
              </a:rPr>
              <a:t>'</a:t>
            </a:r>
            <a:r>
              <a:rPr dirty="0" sz="800" spc="330" b="1">
                <a:solidFill>
                  <a:srgbClr val="9C8C7E"/>
                </a:solidFill>
                <a:latin typeface="Times New Roman"/>
                <a:cs typeface="Times New Roman"/>
              </a:rPr>
              <a:t>$S</a:t>
            </a:r>
            <a:endParaRPr sz="800">
              <a:latin typeface="Times New Roman"/>
              <a:cs typeface="Times New Roman"/>
            </a:endParaRPr>
          </a:p>
          <a:p>
            <a:pPr algn="ctr" marL="50800">
              <a:lnSpc>
                <a:spcPct val="100000"/>
              </a:lnSpc>
              <a:spcBef>
                <a:spcPts val="155"/>
              </a:spcBef>
            </a:pPr>
            <a:r>
              <a:rPr dirty="0" sz="750" spc="-25" b="1">
                <a:solidFill>
                  <a:srgbClr val="9C8C7E"/>
                </a:solidFill>
                <a:latin typeface="Arial"/>
                <a:cs typeface="Arial"/>
              </a:rPr>
              <a:t>"'l.7fC</a:t>
            </a:r>
            <a:r>
              <a:rPr dirty="0" sz="750" spc="-20" b="1">
                <a:solidFill>
                  <a:srgbClr val="9C8C7E"/>
                </a:solidFill>
                <a:latin typeface="Arial"/>
                <a:cs typeface="Arial"/>
              </a:rPr>
              <a:t>)</a:t>
            </a:r>
            <a:r>
              <a:rPr dirty="0" sz="750" spc="-20" b="1">
                <a:solidFill>
                  <a:srgbClr val="9C8C7E"/>
                </a:solidFill>
                <a:latin typeface="Arial"/>
                <a:cs typeface="Arial"/>
              </a:rPr>
              <a:t>·!"...:</a:t>
            </a:r>
            <a:r>
              <a:rPr dirty="0" sz="750" spc="-25" b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700" spc="5" b="1">
                <a:solidFill>
                  <a:srgbClr val="AC9E95"/>
                </a:solidFill>
                <a:latin typeface="Arial"/>
                <a:cs typeface="Arial"/>
              </a:rPr>
              <a:t>t</a:t>
            </a:r>
            <a:r>
              <a:rPr dirty="0" sz="700" spc="85" b="1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800" spc="-70" b="1">
                <a:solidFill>
                  <a:srgbClr val="9C8C7E"/>
                </a:solidFill>
                <a:latin typeface="Arial"/>
                <a:cs typeface="Arial"/>
              </a:rPr>
              <a:t>T":'T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895" y="2905302"/>
            <a:ext cx="977900" cy="77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2705">
              <a:lnSpc>
                <a:spcPct val="100000"/>
              </a:lnSpc>
              <a:tabLst>
                <a:tab pos="293370" algn="l"/>
              </a:tabLst>
            </a:pPr>
            <a:r>
              <a:rPr dirty="0" sz="900" spc="200">
                <a:solidFill>
                  <a:srgbClr val="8A7766"/>
                </a:solidFill>
                <a:latin typeface="Times New Roman"/>
                <a:cs typeface="Times New Roman"/>
              </a:rPr>
              <a:t>l</a:t>
            </a:r>
            <a:r>
              <a:rPr dirty="0" sz="900" spc="200">
                <a:solidFill>
                  <a:srgbClr val="8A7766"/>
                </a:solidFill>
                <a:latin typeface="Times New Roman"/>
                <a:cs typeface="Times New Roman"/>
              </a:rPr>
              <a:t>	</a:t>
            </a:r>
            <a:r>
              <a:rPr dirty="0" sz="900" spc="85">
                <a:solidFill>
                  <a:srgbClr val="9C8C7E"/>
                </a:solidFill>
                <a:latin typeface="Times New Roman"/>
                <a:cs typeface="Times New Roman"/>
              </a:rPr>
              <a:t>N°:"</a:t>
            </a:r>
            <a:r>
              <a:rPr dirty="0" sz="900" spc="45">
                <a:solidFill>
                  <a:srgbClr val="9C8C7E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9C8C7E"/>
                </a:solidFill>
                <a:latin typeface="Times New Roman"/>
                <a:cs typeface="Times New Roman"/>
              </a:rPr>
              <a:t>CIT?t</a:t>
            </a:r>
            <a:endParaRPr sz="900">
              <a:latin typeface="Times New Roman"/>
              <a:cs typeface="Times New Roman"/>
            </a:endParaRPr>
          </a:p>
          <a:p>
            <a:pPr algn="ctr" marR="66040">
              <a:lnSpc>
                <a:spcPts val="1160"/>
              </a:lnSpc>
            </a:pPr>
            <a:r>
              <a:rPr dirty="0" sz="1050" spc="30">
                <a:solidFill>
                  <a:srgbClr val="9C8C7E"/>
                </a:solidFill>
                <a:latin typeface="Times New Roman"/>
                <a:cs typeface="Times New Roman"/>
              </a:rPr>
              <a:t>'</a:t>
            </a:r>
            <a:r>
              <a:rPr dirty="0" sz="1050" spc="-85">
                <a:solidFill>
                  <a:srgbClr val="8A7766"/>
                </a:solidFill>
                <a:latin typeface="Times New Roman"/>
                <a:cs typeface="Times New Roman"/>
              </a:rPr>
              <a:t>f&gt;.</a:t>
            </a:r>
            <a:r>
              <a:rPr dirty="0" sz="1050" spc="-35">
                <a:solidFill>
                  <a:srgbClr val="8A7766"/>
                </a:solidFill>
                <a:latin typeface="Times New Roman"/>
                <a:cs typeface="Times New Roman"/>
              </a:rPr>
              <a:t> </a:t>
            </a:r>
            <a:r>
              <a:rPr dirty="0" sz="1050" spc="420">
                <a:solidFill>
                  <a:srgbClr val="9C8C7E"/>
                </a:solidFill>
                <a:latin typeface="Times New Roman"/>
                <a:cs typeface="Times New Roman"/>
              </a:rPr>
              <a:t>.</a:t>
            </a:r>
            <a:r>
              <a:rPr dirty="0" sz="1050">
                <a:solidFill>
                  <a:srgbClr val="9C8C7E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9C8C7E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AC9E95"/>
                </a:solidFill>
                <a:latin typeface="Arial"/>
                <a:cs typeface="Arial"/>
              </a:rPr>
              <a:t>!v</a:t>
            </a:r>
            <a:r>
              <a:rPr dirty="0" sz="900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900" spc="-80">
                <a:solidFill>
                  <a:srgbClr val="AC9E95"/>
                </a:solidFill>
                <a:latin typeface="Arial"/>
                <a:cs typeface="Arial"/>
              </a:rPr>
              <a:t> </a:t>
            </a:r>
            <a:r>
              <a:rPr dirty="0" sz="1100" spc="90">
                <a:solidFill>
                  <a:srgbClr val="9C8C7E"/>
                </a:solidFill>
                <a:latin typeface="Times New Roman"/>
                <a:cs typeface="Times New Roman"/>
              </a:rPr>
              <a:t>.</a:t>
            </a:r>
            <a:r>
              <a:rPr dirty="0" sz="1100" spc="-45">
                <a:solidFill>
                  <a:srgbClr val="8A7766"/>
                </a:solidFill>
                <a:latin typeface="Times New Roman"/>
                <a:cs typeface="Times New Roman"/>
              </a:rPr>
              <a:t>,.i</a:t>
            </a:r>
            <a:r>
              <a:rPr dirty="0" sz="1100" spc="25">
                <a:solidFill>
                  <a:srgbClr val="8A7766"/>
                </a:solidFill>
                <a:latin typeface="Times New Roman"/>
                <a:cs typeface="Times New Roman"/>
              </a:rPr>
              <a:t>,</a:t>
            </a:r>
            <a:r>
              <a:rPr dirty="0" sz="1100" spc="229">
                <a:solidFill>
                  <a:srgbClr val="9C8C7E"/>
                </a:solidFill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algn="r" marR="6350">
              <a:lnSpc>
                <a:spcPts val="1295"/>
              </a:lnSpc>
            </a:pPr>
            <a:r>
              <a:rPr dirty="0" sz="750" b="1">
                <a:solidFill>
                  <a:srgbClr val="8A7766"/>
                </a:solidFill>
                <a:latin typeface="Arial"/>
                <a:cs typeface="Arial"/>
              </a:rPr>
              <a:t>.l,</a:t>
            </a:r>
            <a:r>
              <a:rPr dirty="0" sz="750" spc="-95" b="1">
                <a:solidFill>
                  <a:srgbClr val="8A7766"/>
                </a:solidFill>
                <a:latin typeface="Arial"/>
                <a:cs typeface="Arial"/>
              </a:rPr>
              <a:t>.</a:t>
            </a:r>
            <a:r>
              <a:rPr dirty="0" sz="750" spc="-30" b="1">
                <a:solidFill>
                  <a:srgbClr val="9C8C7E"/>
                </a:solidFill>
                <a:latin typeface="Arial"/>
                <a:cs typeface="Arial"/>
              </a:rPr>
              <a:t>1</a:t>
            </a:r>
            <a:r>
              <a:rPr dirty="0" sz="750" b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750" spc="275" b="1">
                <a:solidFill>
                  <a:srgbClr val="9C8C7E"/>
                </a:solidFill>
                <a:latin typeface="Arial"/>
                <a:cs typeface="Arial"/>
              </a:rPr>
              <a:t>•</a:t>
            </a:r>
            <a:r>
              <a:rPr dirty="0" sz="750" b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750" spc="-60" b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750" spc="-65" b="1">
                <a:solidFill>
                  <a:srgbClr val="9C8C7E"/>
                </a:solidFill>
                <a:latin typeface="Arial"/>
                <a:cs typeface="Arial"/>
              </a:rPr>
              <a:t>....</a:t>
            </a:r>
            <a:r>
              <a:rPr dirty="0" sz="750" b="1">
                <a:solidFill>
                  <a:srgbClr val="9C8C7E"/>
                </a:solidFill>
                <a:latin typeface="Arial"/>
                <a:cs typeface="Arial"/>
              </a:rPr>
              <a:t>   </a:t>
            </a:r>
            <a:r>
              <a:rPr dirty="0" sz="750" spc="20" b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1250" spc="65" b="1">
                <a:solidFill>
                  <a:srgbClr val="9C8C7E"/>
                </a:solidFill>
                <a:latin typeface="Arial"/>
                <a:cs typeface="Arial"/>
              </a:rPr>
              <a:t>rn·</a:t>
            </a:r>
            <a:endParaRPr sz="1250">
              <a:latin typeface="Arial"/>
              <a:cs typeface="Arial"/>
            </a:endParaRPr>
          </a:p>
          <a:p>
            <a:pPr algn="r" marR="43815">
              <a:lnSpc>
                <a:spcPts val="985"/>
              </a:lnSpc>
              <a:spcBef>
                <a:spcPts val="90"/>
              </a:spcBef>
            </a:pPr>
            <a:r>
              <a:rPr dirty="0" sz="850" spc="175" i="1">
                <a:solidFill>
                  <a:srgbClr val="9C8C7E"/>
                </a:solidFill>
                <a:latin typeface="Arial"/>
                <a:cs typeface="Arial"/>
              </a:rPr>
              <a:t>I</a:t>
            </a:r>
            <a:r>
              <a:rPr dirty="0" sz="850" spc="175" i="1">
                <a:solidFill>
                  <a:srgbClr val="9C8C7E"/>
                </a:solidFill>
                <a:latin typeface="Arial"/>
                <a:cs typeface="Arial"/>
              </a:rPr>
              <a:t>   </a:t>
            </a:r>
            <a:r>
              <a:rPr dirty="0" sz="850" spc="-20" i="1">
                <a:solidFill>
                  <a:srgbClr val="9C8C7E"/>
                </a:solidFill>
                <a:latin typeface="Arial"/>
                <a:cs typeface="Arial"/>
              </a:rPr>
              <a:t> </a:t>
            </a:r>
            <a:r>
              <a:rPr dirty="0" sz="800" spc="-35" i="1">
                <a:solidFill>
                  <a:srgbClr val="8A7766"/>
                </a:solidFill>
                <a:latin typeface="Times New Roman"/>
                <a:cs typeface="Times New Roman"/>
              </a:rPr>
              <a:t>.)</a:t>
            </a:r>
            <a:r>
              <a:rPr dirty="0" sz="800" spc="-80" i="1">
                <a:solidFill>
                  <a:srgbClr val="8A7766"/>
                </a:solidFill>
                <a:latin typeface="Times New Roman"/>
                <a:cs typeface="Times New Roman"/>
              </a:rPr>
              <a:t>&lt;</a:t>
            </a:r>
            <a:r>
              <a:rPr dirty="0" sz="800" spc="-110" i="1">
                <a:solidFill>
                  <a:srgbClr val="8A7766"/>
                </a:solidFill>
                <a:latin typeface="Times New Roman"/>
                <a:cs typeface="Times New Roman"/>
              </a:rPr>
              <a:t>.</a:t>
            </a:r>
            <a:r>
              <a:rPr dirty="0" sz="800" spc="-25" i="1">
                <a:solidFill>
                  <a:srgbClr val="9C8C7E"/>
                </a:solidFill>
                <a:latin typeface="Times New Roman"/>
                <a:cs typeface="Times New Roman"/>
              </a:rPr>
              <a:t>E.!J</a:t>
            </a:r>
            <a:endParaRPr sz="800">
              <a:latin typeface="Times New Roman"/>
              <a:cs typeface="Times New Roman"/>
            </a:endParaRPr>
          </a:p>
          <a:p>
            <a:pPr algn="r" marR="19685">
              <a:lnSpc>
                <a:spcPts val="1420"/>
              </a:lnSpc>
            </a:pPr>
            <a:r>
              <a:rPr dirty="0" sz="1450" spc="75">
                <a:solidFill>
                  <a:srgbClr val="9C8C7E"/>
                </a:solidFill>
                <a:latin typeface="Times New Roman"/>
                <a:cs typeface="Times New Roman"/>
              </a:rPr>
              <a:t>.</a:t>
            </a:r>
            <a:r>
              <a:rPr dirty="0" sz="1450" spc="80">
                <a:solidFill>
                  <a:srgbClr val="9C8C7E"/>
                </a:solidFill>
                <a:latin typeface="Times New Roman"/>
                <a:cs typeface="Times New Roman"/>
              </a:rPr>
              <a:t>\</a:t>
            </a:r>
            <a:r>
              <a:rPr dirty="0" sz="1450" spc="100">
                <a:solidFill>
                  <a:srgbClr val="9C8C7E"/>
                </a:solidFill>
                <a:latin typeface="Times New Roman"/>
                <a:cs typeface="Times New Roman"/>
              </a:rPr>
              <a:t>rr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7463" y="1197357"/>
            <a:ext cx="966469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1065" algn="l"/>
              </a:tabLst>
            </a:pPr>
            <a:r>
              <a:rPr dirty="0" sz="1850" spc="-3695">
                <a:solidFill>
                  <a:srgbClr val="1C0A05"/>
                </a:solidFill>
                <a:latin typeface="Arial"/>
                <a:cs typeface="Arial"/>
              </a:rPr>
              <a:t>'</a:t>
            </a:r>
            <a:r>
              <a:rPr dirty="0" baseline="-19157" sz="2175" spc="1335">
                <a:solidFill>
                  <a:srgbClr val="1C0A05"/>
                </a:solidFill>
                <a:latin typeface="Arial"/>
                <a:cs typeface="Arial"/>
              </a:rPr>
              <a:t>I</a:t>
            </a:r>
            <a:r>
              <a:rPr dirty="0" baseline="-19157" sz="2175">
                <a:solidFill>
                  <a:srgbClr val="1C0A05"/>
                </a:solidFill>
                <a:latin typeface="Arial"/>
                <a:cs typeface="Arial"/>
              </a:rPr>
              <a:t> </a:t>
            </a:r>
            <a:r>
              <a:rPr dirty="0" baseline="-19157" sz="2175" spc="-247">
                <a:solidFill>
                  <a:srgbClr val="1C0A05"/>
                </a:solidFill>
                <a:latin typeface="Arial"/>
                <a:cs typeface="Arial"/>
              </a:rPr>
              <a:t> </a:t>
            </a:r>
            <a:r>
              <a:rPr dirty="0" sz="1850" spc="-930">
                <a:solidFill>
                  <a:srgbClr val="1C0A05"/>
                </a:solidFill>
                <a:latin typeface="Arial"/>
                <a:cs typeface="Arial"/>
              </a:rPr>
              <a:t>c</a:t>
            </a:r>
            <a:r>
              <a:rPr dirty="0" baseline="-25252" sz="1650" spc="509">
                <a:solidFill>
                  <a:srgbClr val="675438"/>
                </a:solidFill>
                <a:latin typeface="Arial"/>
                <a:cs typeface="Arial"/>
              </a:rPr>
              <a:t>I</a:t>
            </a:r>
            <a:r>
              <a:rPr dirty="0" baseline="-25252" sz="1650">
                <a:solidFill>
                  <a:srgbClr val="675438"/>
                </a:solidFill>
                <a:latin typeface="Arial"/>
                <a:cs typeface="Arial"/>
              </a:rPr>
              <a:t>	</a:t>
            </a:r>
            <a:r>
              <a:rPr dirty="0" sz="1850" spc="-240">
                <a:solidFill>
                  <a:srgbClr val="675438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2013-11-13T11:20:08Z</dcterms:created>
  <dcterms:modified xsi:type="dcterms:W3CDTF">2013-11-13T11:20:08Z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2013-11-13T00:00:00Z</vt:filetime>
  </property>
  <property fmtid="{D5CDD505-2E9C-101B-9397-08002B2CF9AE}" pid="3" name="LastSaved">
    <vt:filetime>2013-11-13T00:00:00Z</vt:filetime>
  </property>
</Properties>
</file>