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7"/>
  </p:notesMasterIdLst>
  <p:handoutMasterIdLst>
    <p:handoutMasterId r:id="rId8"/>
  </p:handoutMasterIdLst>
  <p:sldIdLst>
    <p:sldId id="262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B938BB-B45E-9947-BE55-D39058787D24}">
          <p14:sldIdLst/>
        </p14:section>
        <p14:section name="Preshow" id="{60E7716B-D909-6B4F-A139-00C3BCA61824}">
          <p14:sldIdLst>
            <p14:sldId id="262"/>
            <p14:sldId id="258"/>
          </p14:sldIdLst>
        </p14:section>
        <p14:section name="Content" id="{AE7F3FFA-4B38-B743-B245-48C421235920}">
          <p14:sldIdLst>
            <p14:sldId id="261"/>
          </p14:sldIdLst>
        </p14:section>
        <p14:section name="End" id="{DE15B762-79FE-AC46-9F87-C0EE0EFD9C62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07"/>
    <a:srgbClr val="476C0A"/>
    <a:srgbClr val="7ACC34"/>
    <a:srgbClr val="649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48" autoAdjust="0"/>
    <p:restoredTop sz="94660"/>
  </p:normalViewPr>
  <p:slideViewPr>
    <p:cSldViewPr snapToGrid="0">
      <p:cViewPr varScale="1">
        <p:scale>
          <a:sx n="210" d="100"/>
          <a:sy n="210" d="100"/>
        </p:scale>
        <p:origin x="392" y="176"/>
      </p:cViewPr>
      <p:guideLst/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0" d="100"/>
          <a:sy n="160" d="100"/>
        </p:scale>
        <p:origin x="34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08F505-F021-252C-E702-8BBE75BFFE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00A6C-8BDF-2DAB-F1F6-DCFA11BAA3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96E7-459A-1244-9D7D-151EB4DCB011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929A7-559F-CD99-46C6-B96F7AD3C5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F612B-C3A1-BDE2-1879-E37C939915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B408-CD95-2146-94BD-30F9389D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5C62-0463-2F4E-93D0-F4EF1C2C7010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496EF-CF2E-0240-896F-24D00EA3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496EF-CF2E-0240-896F-24D00EA3B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496EF-CF2E-0240-896F-24D00EA3B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3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987A4DC-F429-F34B-A702-375914C42D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21098" y="-1"/>
            <a:ext cx="8470902" cy="6476992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Select centre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1098" y="998316"/>
            <a:ext cx="8470902" cy="1049106"/>
          </a:xfrm>
        </p:spPr>
        <p:txBody>
          <a:bodyPr wrap="square" rIns="540000" anchor="b">
            <a:spAutoFit/>
          </a:bodyPr>
          <a:lstStyle>
            <a:lvl1pPr algn="l">
              <a:defRPr sz="6000" b="1">
                <a:effectLst/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1096" y="2047421"/>
            <a:ext cx="8470902" cy="914024"/>
          </a:xfrm>
        </p:spPr>
        <p:txBody>
          <a:bodyPr rIns="5400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Select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AB52F-188B-0E4F-834A-DD6EF523672C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"/>
            <a:ext cx="3722400" cy="647925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107681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BFA980-3154-FB4B-AC37-7AF2CF21E5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476991"/>
          </a:xfrm>
        </p:spPr>
        <p:txBody>
          <a:bodyPr tIns="72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9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4601680" cy="1600200"/>
          </a:xfrm>
        </p:spPr>
        <p:txBody>
          <a:bodyPr lIns="360000" tIns="288000" rIns="288000" bIns="288000"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Select to edit caption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1679" y="-1"/>
            <a:ext cx="7590319" cy="6476995"/>
          </a:xfrm>
        </p:spPr>
        <p:txBody>
          <a:bodyPr lIns="360000" tIns="720000" rIns="360000"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600199"/>
            <a:ext cx="4601677" cy="858624"/>
          </a:xfrm>
        </p:spPr>
        <p:txBody>
          <a:bodyPr lIns="360000" tIns="288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8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2192000" cy="6476992"/>
          </a:xfrm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Select centre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601680" cy="1600200"/>
          </a:xfrm>
        </p:spPr>
        <p:txBody>
          <a:bodyPr lIns="360000" tIns="288000" rIns="288000" bIns="288000"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Select to edit picture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600199"/>
            <a:ext cx="4601680" cy="858624"/>
          </a:xfrm>
        </p:spPr>
        <p:txBody>
          <a:bodyPr lIns="360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6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241074" cy="6476992"/>
          </a:xfrm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Select centre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1074" y="4593547"/>
            <a:ext cx="4601680" cy="1024823"/>
          </a:xfrm>
        </p:spPr>
        <p:txBody>
          <a:bodyPr lIns="360000" tIns="288000" rIns="288000" bIns="288000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Select to edit quote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41074" y="5618370"/>
            <a:ext cx="4601680" cy="858624"/>
          </a:xfrm>
        </p:spPr>
        <p:txBody>
          <a:bodyPr lIns="360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Attribution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91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8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5294" y="0"/>
            <a:ext cx="2628900" cy="647699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"/>
            <a:ext cx="7525294" cy="647699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3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193E1B6-7595-BE49-B358-8845FA0108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Select centre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80209"/>
            <a:ext cx="8148639" cy="1049106"/>
          </a:xfrm>
          <a:noFill/>
        </p:spPr>
        <p:txBody>
          <a:bodyPr wrap="square" rIns="540000" anchor="b">
            <a:spAutoFit/>
          </a:bodyPr>
          <a:lstStyle>
            <a:lvl1pPr algn="r"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129314"/>
            <a:ext cx="8148638" cy="916228"/>
          </a:xfrm>
        </p:spPr>
        <p:txBody>
          <a:bodyPr rIns="540000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Select to edit summary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2351CAF-4A65-5780-DCE0-8C35AD0FFDDD}"/>
              </a:ext>
            </a:extLst>
          </p:cNvPr>
          <p:cNvSpPr txBox="1">
            <a:spLocks/>
          </p:cNvSpPr>
          <p:nvPr userDrawn="1"/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AU" sz="1600" b="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021C26-8C0F-B95E-26EA-EBEBC4E3266E}"/>
              </a:ext>
            </a:extLst>
          </p:cNvPr>
          <p:cNvSpPr txBox="1">
            <a:spLocks/>
          </p:cNvSpPr>
          <p:nvPr userDrawn="1"/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600" b="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4E85B-B237-C558-0DE2-1D9766601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629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474443"/>
          </a:xfrm>
        </p:spPr>
        <p:txBody>
          <a:bodyPr lIns="540000" tIns="1440000">
            <a:noAutofit/>
          </a:bodyPr>
          <a:lstStyle>
            <a:lvl1pPr>
              <a:buSzPct val="125000"/>
              <a:defRPr b="0"/>
            </a:lvl1pPr>
            <a:lvl2pPr>
              <a:buSzPct val="125000"/>
              <a:defRPr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01480"/>
          </a:xfrm>
        </p:spPr>
        <p:txBody>
          <a:bodyPr lIns="720000" rIns="720000" anchor="ctr" anchorCtr="0"/>
          <a:lstStyle>
            <a:lvl1pPr>
              <a:defRPr sz="3600"/>
            </a:lvl1pPr>
          </a:lstStyle>
          <a:p>
            <a:r>
              <a:rPr lang="en-GB" dirty="0"/>
              <a:t>Select to edit title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1D81DA-83B6-F6BC-A827-B3F447400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77F63DF-857C-C427-8210-7AAB1CF67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DCEAECB-E39A-0FFC-DF78-EB3899AEE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382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45BB2B1-39B4-6846-A714-15ADE977B3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1999" cy="6476992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Select centre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" y="5357812"/>
            <a:ext cx="8148638" cy="914024"/>
          </a:xfrm>
        </p:spPr>
        <p:txBody>
          <a:bodyPr rIns="54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Select to edit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4474906"/>
            <a:ext cx="8148638" cy="882907"/>
          </a:xfrm>
          <a:noFill/>
        </p:spPr>
        <p:txBody>
          <a:bodyPr wrap="square" rIns="540000" anchor="b">
            <a:spAutoFit/>
          </a:bodyPr>
          <a:lstStyle>
            <a:lvl1pPr>
              <a:defRPr sz="4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DC5377F-DB76-FFDE-B04A-3FDA938A6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4EDB0AE-A9BC-CC7A-B411-69BD8C747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C8EF9B-1277-19FE-D772-5D4651E43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403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DF039EB-9A1F-AD4C-9C6E-3E09F7D296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462169"/>
          </a:xfrm>
        </p:spPr>
        <p:txBody>
          <a:bodyPr lIns="4680000" rIns="540000" anchor="ctr" anchorCtr="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3901C-07A5-7A4D-8D51-68D836DF4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39730"/>
            <a:ext cx="4189228" cy="2378555"/>
          </a:xfrm>
        </p:spPr>
        <p:txBody>
          <a:bodyPr lIns="288000" tIns="648000" rIns="288000" bIns="720000" anchor="ctr" anchorCtr="0">
            <a:spAutoFit/>
          </a:bodyPr>
          <a:lstStyle>
            <a:lvl1pPr algn="r">
              <a:defRPr/>
            </a:lvl1pPr>
          </a:lstStyle>
          <a:p>
            <a:r>
              <a:rPr lang="en-GB" dirty="0"/>
              <a:t>Select to edit section list title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B350E44-CB92-191B-5ACA-93F7B2917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897947-0420-A369-6E61-D09AD82A1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D17C7A-E12F-6156-E7A1-49A3C956A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792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12192000" cy="6476990"/>
          </a:xfrm>
        </p:spPr>
        <p:txBody>
          <a:bodyPr lIns="540000" tIns="1440000">
            <a:noAutofit/>
          </a:bodyPr>
          <a:lstStyle>
            <a:lvl1pPr marL="0" indent="0">
              <a:buSzPct val="125000"/>
              <a:buNone/>
              <a:defRPr/>
            </a:lvl1pPr>
            <a:lvl2pPr>
              <a:buSzPct val="125000"/>
              <a:defRPr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marL="372600" marR="0" lvl="0" indent="-372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01480"/>
          </a:xfrm>
        </p:spPr>
        <p:txBody>
          <a:bodyPr lIns="540000" rIns="720000" anchor="b" anchorCtr="0"/>
          <a:lstStyle>
            <a:lvl1pPr>
              <a:defRPr sz="3600"/>
            </a:lvl1pPr>
          </a:lstStyle>
          <a:p>
            <a:r>
              <a:rPr lang="en-GB" dirty="0"/>
              <a:t>Select to edit title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BAD562-87A9-BE1D-54A2-881A07D5A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63372B-5AE2-2ED1-D90C-9C0DB6313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BEAD8B-47FE-CCF0-7303-8827FE193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9184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1222745"/>
            <a:ext cx="5874327" cy="5245561"/>
          </a:xfrm>
        </p:spPr>
        <p:txBody>
          <a:bodyPr lIns="360000" rIns="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74327" y="1222745"/>
            <a:ext cx="6317675" cy="5245562"/>
          </a:xfrm>
        </p:spPr>
        <p:txBody>
          <a:bodyPr lIns="360000" rIns="36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648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8F88D75-0547-43B6-4166-8B08A1B5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9C85AF6-7DC0-8C7A-D564-17755DEE4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5642F4-36BC-D7DB-AE47-8E84A35DC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54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888980"/>
            <a:ext cx="5888182" cy="914024"/>
          </a:xfrm>
        </p:spPr>
        <p:txBody>
          <a:bodyPr lIns="360000" rIns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794518"/>
            <a:ext cx="5888182" cy="4679925"/>
          </a:xfrm>
        </p:spPr>
        <p:txBody>
          <a:bodyPr lIns="360000" rIns="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88182" y="880494"/>
            <a:ext cx="6303818" cy="914024"/>
          </a:xfrm>
        </p:spPr>
        <p:txBody>
          <a:bodyPr lIns="360000" rIns="36000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88182" y="1794518"/>
            <a:ext cx="6303818" cy="4679925"/>
          </a:xfrm>
        </p:spPr>
        <p:txBody>
          <a:bodyPr lIns="360000" rIns="36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121"/>
            <a:ext cx="10175966" cy="975647"/>
          </a:xfrm>
        </p:spPr>
        <p:txBody>
          <a:bodyPr lIns="648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6A3C13F-93FC-8367-2D35-7AB796B4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E560EC1-BCB4-3845-EF63-04BA11E6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FD474D8-98B9-2BC1-157A-D960FCEA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0439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01F6A1-4B78-714C-804C-5EFC108780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468306"/>
          </a:xfrm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Select centre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Select to edit picture title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F917F65-6D75-553A-631C-EF823CDBD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6DDCC1-EE0F-095F-FA2B-8E78C564D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5D4635-BDB6-56A7-D241-0FD93BF70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0433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0D2EA-6B7D-F841-9A9A-A136C238D8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233488"/>
            <a:ext cx="8148638" cy="5243503"/>
          </a:xfrm>
        </p:spPr>
        <p:txBody>
          <a:bodyPr tIns="180000" rIns="54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608574" cy="1222743"/>
          </a:xfrm>
          <a:ln>
            <a:noFill/>
          </a:ln>
        </p:spPr>
        <p:txBody>
          <a:bodyPr rIns="540000"/>
          <a:lstStyle/>
          <a:p>
            <a:r>
              <a:rPr lang="en-GB" dirty="0"/>
              <a:t>Select to edit list title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A5761AA-C5D5-A402-4D84-90A31EEE5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FB4E33-2E6D-9831-DFE4-BB18B0B70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472223-E5E3-7BBC-F816-2784DFC79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4860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440625-E500-B830-506E-B72733BFD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DFD2FD-0D8B-691D-4941-96C4B1890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F18566-EA47-9FFA-B4A2-6E39AFDE3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0957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BFA980-3154-FB4B-AC37-7AF2CF21E5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462169"/>
          </a:xfrm>
        </p:spPr>
        <p:txBody>
          <a:bodyPr tIns="72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6ED921-2968-165B-184B-60CD909E6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A38777-4F3D-7293-FFE2-105B6A611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FC94C9-ED04-9B89-DFE3-FCB667A3E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4141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1679" y="-1"/>
            <a:ext cx="7590319" cy="6480581"/>
          </a:xfrm>
        </p:spPr>
        <p:txBody>
          <a:bodyPr lIns="360000" tIns="720000" rIns="360000"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600198"/>
            <a:ext cx="4601677" cy="858624"/>
          </a:xfrm>
        </p:spPr>
        <p:txBody>
          <a:bodyPr lIns="360000" rIns="10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4601680" cy="1600200"/>
          </a:xfrm>
        </p:spPr>
        <p:txBody>
          <a:bodyPr lIns="360000" tIns="180000" rIns="108000" anchor="b"/>
          <a:lstStyle>
            <a:lvl1pPr>
              <a:defRPr sz="3200"/>
            </a:lvl1pPr>
          </a:lstStyle>
          <a:p>
            <a:r>
              <a:rPr lang="en-GB" dirty="0"/>
              <a:t>Select to edit caption title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0DC427-DE2E-51D6-ABD6-279C0888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A63E96-2784-9892-54A0-FE89F24B3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84C5D2E-E10D-711C-6FF0-AC8F79804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631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92000" cy="6476991"/>
          </a:xfrm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Select centre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061884"/>
            <a:ext cx="4601680" cy="858624"/>
          </a:xfrm>
        </p:spPr>
        <p:txBody>
          <a:bodyPr lIns="360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6681019" cy="1061885"/>
          </a:xfrm>
        </p:spPr>
        <p:txBody>
          <a:bodyPr lIns="360000" tIns="288000" rIns="288000" bIns="288000" anchor="b"/>
          <a:lstStyle>
            <a:lvl1pPr>
              <a:defRPr sz="3200"/>
            </a:lvl1pPr>
          </a:lstStyle>
          <a:p>
            <a:r>
              <a:rPr lang="en-GB" dirty="0"/>
              <a:t>Select to edit picture title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73BDF6A-CACD-DC2D-EAA1-AD7C5DA1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392568-C5F3-121B-41E7-FB20698F6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813F84-43CE-8035-08E0-37C473EB7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2915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3735977" cy="6475719"/>
          </a:xfrm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Select centre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9531" y="4974553"/>
            <a:ext cx="4601680" cy="1024823"/>
          </a:xfrm>
          <a:noFill/>
        </p:spPr>
        <p:txBody>
          <a:bodyPr lIns="360000" tIns="288000" rIns="288000" bIns="288000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Select to edit quote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39531" y="5617095"/>
            <a:ext cx="4601680" cy="858624"/>
          </a:xfrm>
          <a:noFill/>
        </p:spPr>
        <p:txBody>
          <a:bodyPr lIns="360000" rIns="28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Attribution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C545C5-610F-AD39-A9AD-F9395A72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D35E69F-D879-18F3-FF4A-9FDEFF6CA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E572469-0573-387A-A92D-187123EF1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890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D0A64E-7076-A175-BD3E-BF32EFC6D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9AEC24-23CE-B3D8-81CA-8F39F22D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1E794D-0A13-FC43-4A9C-B1AF474FB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42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45BB2B1-39B4-6846-A714-15ADE977B3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452126"/>
            <a:ext cx="12192000" cy="4024865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Select centre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" y="2477650"/>
            <a:ext cx="12192001" cy="882907"/>
          </a:xfrm>
        </p:spPr>
        <p:txBody>
          <a:bodyPr wrap="square" lIns="540000" rIns="540000" anchor="b">
            <a:spAutoFit/>
          </a:bodyPr>
          <a:lstStyle>
            <a:lvl1pPr>
              <a:defRPr sz="4800" b="1">
                <a:effectLst>
                  <a:outerShdw blurRad="4572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" y="3360557"/>
            <a:ext cx="8148638" cy="914024"/>
          </a:xfrm>
        </p:spPr>
        <p:txBody>
          <a:bodyPr lIns="540000" rIns="54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Select to edit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19EB9-F0AB-17B6-6C26-5CD2D21DE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1026"/>
            <a:ext cx="12192000" cy="24511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892156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546" y="-2"/>
            <a:ext cx="2628900" cy="647444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"/>
            <a:ext cx="7577546" cy="647444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00FFC8-0BD7-831C-79F9-7903579E1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B3548A-A25B-C1EA-840B-65E96226D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6A5370-BEE0-76F5-DCAD-93A284CE8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40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901C-07A5-7A4D-8D51-68D836DF4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4189228" cy="6476990"/>
          </a:xfrm>
        </p:spPr>
        <p:txBody>
          <a:bodyPr lIns="360000" rIns="360000" anchor="ctr" anchorCtr="0"/>
          <a:lstStyle>
            <a:lvl1pPr algn="r">
              <a:defRPr/>
            </a:lvl1pPr>
          </a:lstStyle>
          <a:p>
            <a:r>
              <a:rPr lang="en-GB" dirty="0"/>
              <a:t>Select to edit section list title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DF039EB-9A1F-AD4C-9C6E-3E09F7D296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10050" y="-1"/>
            <a:ext cx="7981950" cy="6476991"/>
          </a:xfrm>
        </p:spPr>
        <p:txBody>
          <a:bodyPr lIns="360000" rIns="540000" anchor="ctr" anchorCtr="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D6F8B-D08C-7C45-B191-EF2947CB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B7A76-3DC0-B94E-A19E-08ABE9CA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2D893-0E57-394D-83B7-426D4B78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8987AD-C4C7-3A4F-939C-D708C51C09A2}"/>
              </a:ext>
            </a:extLst>
          </p:cNvPr>
          <p:cNvCxnSpPr/>
          <p:nvPr userDrawn="1"/>
        </p:nvCxnSpPr>
        <p:spPr>
          <a:xfrm flipV="1">
            <a:off x="4210493" y="2018471"/>
            <a:ext cx="0" cy="23912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27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1222745"/>
            <a:ext cx="5874327" cy="5254246"/>
          </a:xfrm>
        </p:spPr>
        <p:txBody>
          <a:bodyPr lIns="360000" rIns="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360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74327" y="1222745"/>
            <a:ext cx="6317675" cy="5254246"/>
          </a:xfrm>
        </p:spPr>
        <p:txBody>
          <a:bodyPr lIns="360000" rIns="36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4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360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179793"/>
            <a:ext cx="5888182" cy="623211"/>
          </a:xfrm>
        </p:spPr>
        <p:txBody>
          <a:bodyPr lIns="360000" rIns="0" bIns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794518"/>
            <a:ext cx="5888182" cy="4682473"/>
          </a:xfrm>
        </p:spPr>
        <p:txBody>
          <a:bodyPr lIns="360000" rIns="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88182" y="1171307"/>
            <a:ext cx="6303818" cy="623211"/>
          </a:xfrm>
        </p:spPr>
        <p:txBody>
          <a:bodyPr lIns="360000" rIns="360000" bIns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88182" y="1794518"/>
            <a:ext cx="6303818" cy="4682473"/>
          </a:xfrm>
        </p:spPr>
        <p:txBody>
          <a:bodyPr lIns="360000" rIns="36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5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01F6A1-4B78-714C-804C-5EFC108780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476991"/>
          </a:xfrm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Select centre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effectLst>
                  <a:outerShdw blurRad="4572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GB" dirty="0"/>
              <a:t>Select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148638" cy="1222743"/>
          </a:xfrm>
          <a:ln>
            <a:noFill/>
          </a:ln>
        </p:spPr>
        <p:txBody>
          <a:bodyPr rIns="540000"/>
          <a:lstStyle/>
          <a:p>
            <a:r>
              <a:rPr lang="en-GB" dirty="0"/>
              <a:t>Select to edit list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0D2EA-6B7D-F841-9A9A-A136C238D8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233488"/>
            <a:ext cx="8148638" cy="5232764"/>
          </a:xfrm>
        </p:spPr>
        <p:txBody>
          <a:bodyPr tIns="180000" rIns="54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ACF9AB-9947-E149-B78B-EEEE39EA0C03}"/>
              </a:ext>
            </a:extLst>
          </p:cNvPr>
          <p:cNvCxnSpPr>
            <a:cxnSpLocks/>
          </p:cNvCxnSpPr>
          <p:nvPr userDrawn="1"/>
        </p:nvCxnSpPr>
        <p:spPr>
          <a:xfrm>
            <a:off x="552893" y="1222744"/>
            <a:ext cx="7006856" cy="107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6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0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8BACB0-2729-46D3-94E8-67F813A60BEF}"/>
              </a:ext>
            </a:extLst>
          </p:cNvPr>
          <p:cNvSpPr/>
          <p:nvPr userDrawn="1"/>
        </p:nvSpPr>
        <p:spPr>
          <a:xfrm>
            <a:off x="1523999" y="6476992"/>
            <a:ext cx="10668001" cy="3810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162903" cy="1222743"/>
          </a:xfrm>
          <a:prstGeom prst="rect">
            <a:avLst/>
          </a:prstGeom>
          <a:solidFill>
            <a:schemeClr val="bg1">
              <a:alpha val="89864"/>
            </a:schemeClr>
          </a:solidFill>
        </p:spPr>
        <p:txBody>
          <a:bodyPr vert="horz" lIns="540000" tIns="108000" rIns="720000" bIns="10800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22744"/>
            <a:ext cx="12192000" cy="23892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540000" tIns="288000" rIns="720000" bIns="28800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pic>
        <p:nvPicPr>
          <p:cNvPr id="9" name="Picture 8" descr="University of New England">
            <a:extLst>
              <a:ext uri="{FF2B5EF4-FFF2-40B4-BE49-F238E27FC236}">
                <a16:creationId xmlns:a16="http://schemas.microsoft.com/office/drawing/2014/main" id="{3273D2C9-7441-6B1E-B2F4-629E80E9DA7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6476992"/>
            <a:ext cx="1524024" cy="3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8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10" r:id="rId4"/>
    <p:sldLayoutId id="2147483676" r:id="rId5"/>
    <p:sldLayoutId id="2147483677" r:id="rId6"/>
    <p:sldLayoutId id="2147483678" r:id="rId7"/>
    <p:sldLayoutId id="2147483711" r:id="rId8"/>
    <p:sldLayoutId id="2147483679" r:id="rId9"/>
    <p:sldLayoutId id="2147483696" r:id="rId10"/>
    <p:sldLayoutId id="2147483680" r:id="rId11"/>
    <p:sldLayoutId id="2147483681" r:id="rId12"/>
    <p:sldLayoutId id="2147483716" r:id="rId13"/>
    <p:sldLayoutId id="2147483682" r:id="rId14"/>
    <p:sldLayoutId id="21474836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solidFill>
              <a:sysClr val="windowText" lastClr="000000"/>
            </a:solidFill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72600" indent="-372600" algn="l" defTabSz="914400" rtl="0" eaLnBrk="1" latinLnBrk="0" hangingPunct="1">
        <a:lnSpc>
          <a:spcPct val="90000"/>
        </a:lnSpc>
        <a:spcBef>
          <a:spcPts val="1600"/>
        </a:spcBef>
        <a:buSzPct val="125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1080000" indent="-264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Wingdings" pitchFamily="2" charset="2"/>
        <a:buChar char="§"/>
        <a:defRPr sz="24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Calibri" panose="020F0502020204030204" pitchFamily="34" charset="0"/>
          <a:ea typeface="+mn-ea"/>
          <a:cs typeface="+mn-cs"/>
        </a:defRPr>
      </a:lvl2pPr>
      <a:lvl3pPr marL="1296000" indent="-228600" algn="l" defTabSz="914400" rtl="0" eaLnBrk="1" latinLnBrk="0" hangingPunct="1">
        <a:lnSpc>
          <a:spcPct val="9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Calibri" panose="020F0502020204030204" pitchFamily="34" charset="0"/>
          <a:ea typeface="+mn-ea"/>
          <a:cs typeface="+mn-cs"/>
        </a:defRPr>
      </a:lvl3pPr>
      <a:lvl4pPr marL="1548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Wingdings" pitchFamily="2" charset="2"/>
        <a:buChar char="§"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Calibri" panose="020F0502020204030204" pitchFamily="34" charset="0"/>
          <a:ea typeface="+mn-ea"/>
          <a:cs typeface="+mn-cs"/>
        </a:defRPr>
      </a:lvl4pPr>
      <a:lvl5pPr marL="1800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6" userDrawn="1">
          <p15:clr>
            <a:srgbClr val="F26B43"/>
          </p15:clr>
        </p15:guide>
        <p15:guide id="2" pos="51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48B5C8-0EDE-999E-043D-E46E8828EF43}"/>
              </a:ext>
            </a:extLst>
          </p:cNvPr>
          <p:cNvSpPr/>
          <p:nvPr userDrawn="1"/>
        </p:nvSpPr>
        <p:spPr>
          <a:xfrm>
            <a:off x="1523999" y="6476992"/>
            <a:ext cx="10668001" cy="3810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22744"/>
            <a:ext cx="12192000" cy="23892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540000" tIns="288000" rIns="288000" bIns="28800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162903" cy="1222743"/>
          </a:xfrm>
          <a:prstGeom prst="rect">
            <a:avLst/>
          </a:prstGeom>
          <a:solidFill>
            <a:schemeClr val="tx2"/>
          </a:solidFill>
          <a:effectLst/>
          <a:scene3d>
            <a:camera prst="perspectiveRight" fov="5700000">
              <a:rot lat="120000" lon="21420000" rev="60000"/>
            </a:camera>
            <a:lightRig rig="threePt" dir="t"/>
          </a:scene3d>
        </p:spPr>
        <p:txBody>
          <a:bodyPr vert="horz" lIns="720000" tIns="108000" rIns="720000" bIns="108000" rtlCol="0" anchor="ctr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C601E84-8A13-2A18-2DB9-1B8A7F1BE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9777" y="6476994"/>
            <a:ext cx="1208972" cy="381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AU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389509-BD70-E350-B194-9D3501D01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749" y="6476998"/>
            <a:ext cx="8393251" cy="38100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180000" bIns="0" rtlCol="0" anchor="ctr" anchorCtr="0"/>
          <a:lstStyle>
            <a:lvl1pPr algn="l">
              <a:defRPr lang="en-US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4643C9-03E2-6D32-BB10-4EAD80BD7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600" b="0" smtClean="0">
                <a:solidFill>
                  <a:schemeClr val="lt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pic>
        <p:nvPicPr>
          <p:cNvPr id="10" name="Picture 9" descr="University of New England">
            <a:extLst>
              <a:ext uri="{FF2B5EF4-FFF2-40B4-BE49-F238E27FC236}">
                <a16:creationId xmlns:a16="http://schemas.microsoft.com/office/drawing/2014/main" id="{62E72DB8-37CF-E183-E780-38CB3B668F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6998"/>
            <a:ext cx="1524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8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2" r:id="rId4"/>
    <p:sldLayoutId id="2147483701" r:id="rId5"/>
    <p:sldLayoutId id="2147483702" r:id="rId6"/>
    <p:sldLayoutId id="2147483703" r:id="rId7"/>
    <p:sldLayoutId id="2147483713" r:id="rId8"/>
    <p:sldLayoutId id="2147483704" r:id="rId9"/>
    <p:sldLayoutId id="2147483705" r:id="rId10"/>
    <p:sldLayoutId id="2147483706" r:id="rId11"/>
    <p:sldLayoutId id="2147483707" r:id="rId12"/>
    <p:sldLayoutId id="2147483717" r:id="rId13"/>
    <p:sldLayoutId id="2147483708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72600" indent="-372600" algn="l" defTabSz="914400" rtl="0" eaLnBrk="1" latinLnBrk="0" hangingPunct="1">
        <a:lnSpc>
          <a:spcPct val="90000"/>
        </a:lnSpc>
        <a:spcBef>
          <a:spcPts val="1600"/>
        </a:spcBef>
        <a:buSzPct val="125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1080000" indent="-264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Wingdings" pitchFamily="2" charset="2"/>
        <a:buChar char="§"/>
        <a:defRPr sz="24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Calibri" panose="020F0502020204030204" pitchFamily="34" charset="0"/>
          <a:ea typeface="+mn-ea"/>
          <a:cs typeface="+mn-cs"/>
        </a:defRPr>
      </a:lvl2pPr>
      <a:lvl3pPr marL="1296000" indent="-228600" algn="l" defTabSz="914400" rtl="0" eaLnBrk="1" latinLnBrk="0" hangingPunct="1">
        <a:lnSpc>
          <a:spcPct val="9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Calibri" panose="020F0502020204030204" pitchFamily="34" charset="0"/>
          <a:ea typeface="+mn-ea"/>
          <a:cs typeface="+mn-cs"/>
        </a:defRPr>
      </a:lvl3pPr>
      <a:lvl4pPr marL="1548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Wingdings" pitchFamily="2" charset="2"/>
        <a:buChar char="§"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Calibri" panose="020F0502020204030204" pitchFamily="34" charset="0"/>
          <a:ea typeface="+mn-ea"/>
          <a:cs typeface="+mn-cs"/>
        </a:defRPr>
      </a:lvl4pPr>
      <a:lvl5pPr marL="1800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effectLst>
            <a:outerShdw blurRad="127000" algn="ctr" rotWithShape="0">
              <a:schemeClr val="bg1"/>
            </a:outerShdw>
          </a:effectLst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6" userDrawn="1">
          <p15:clr>
            <a:srgbClr val="F26B43"/>
          </p15:clr>
        </p15:guide>
        <p15:guide id="2" pos="5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E61BFB-9D10-B1B2-94CA-766329E843A2}"/>
              </a:ext>
            </a:extLst>
          </p:cNvPr>
          <p:cNvGrpSpPr/>
          <p:nvPr/>
        </p:nvGrpSpPr>
        <p:grpSpPr>
          <a:xfrm>
            <a:off x="1184856" y="2142154"/>
            <a:ext cx="6468442" cy="2573691"/>
            <a:chOff x="1184855" y="3689967"/>
            <a:chExt cx="6673755" cy="257369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557CB3-5605-DD42-A3A0-576206B2E503}"/>
                </a:ext>
              </a:extLst>
            </p:cNvPr>
            <p:cNvSpPr txBox="1"/>
            <p:nvPr/>
          </p:nvSpPr>
          <p:spPr>
            <a:xfrm>
              <a:off x="1184855" y="3689967"/>
              <a:ext cx="6673755" cy="257369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360000" tIns="360000" rIns="360000" bIns="360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latin typeface="+mj-lt"/>
                </a:rPr>
                <a:t>       </a:t>
              </a:r>
              <a:r>
                <a:rPr lang="en-US" sz="2000" b="0" dirty="0">
                  <a:latin typeface="+mj-lt"/>
                </a:rPr>
                <a:t>Copyright</a:t>
              </a:r>
              <a:r>
                <a:rPr lang="en-US" sz="2000" b="1" dirty="0">
                  <a:latin typeface="+mj-lt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Calibri" panose="020F0502020204030204" pitchFamily="34" charset="0"/>
                </a:rPr>
                <a:t>Some of this material may have been copied and communicated to you in accordance with section 113P of the Copyright Act 1968 (Act)</a:t>
              </a:r>
            </a:p>
          </p:txBody>
        </p:sp>
        <p:pic>
          <p:nvPicPr>
            <p:cNvPr id="3" name="Graphic 2" descr="Warning with solid fill">
              <a:extLst>
                <a:ext uri="{FF2B5EF4-FFF2-40B4-BE49-F238E27FC236}">
                  <a16:creationId xmlns:a16="http://schemas.microsoft.com/office/drawing/2014/main" id="{B5C004F1-139C-404B-8D20-24100323A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8521" y="4011243"/>
              <a:ext cx="393510" cy="393510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3544D9-7228-7D48-B011-B36EDE48F306}"/>
                </a:ext>
              </a:extLst>
            </p:cNvPr>
            <p:cNvCxnSpPr>
              <a:cxnSpLocks/>
            </p:cNvCxnSpPr>
            <p:nvPr/>
          </p:nvCxnSpPr>
          <p:spPr>
            <a:xfrm>
              <a:off x="1578521" y="4677898"/>
              <a:ext cx="580017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55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E24AD7-5BE2-3FE7-BDB4-A098CEB851C8}"/>
              </a:ext>
            </a:extLst>
          </p:cNvPr>
          <p:cNvGrpSpPr/>
          <p:nvPr/>
        </p:nvGrpSpPr>
        <p:grpSpPr>
          <a:xfrm>
            <a:off x="3911428" y="1942100"/>
            <a:ext cx="7740383" cy="4451128"/>
            <a:chOff x="0" y="3623166"/>
            <a:chExt cx="8775700" cy="44511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29B836-7F07-1B4E-A56C-138B888048F7}"/>
                </a:ext>
              </a:extLst>
            </p:cNvPr>
            <p:cNvSpPr txBox="1"/>
            <p:nvPr/>
          </p:nvSpPr>
          <p:spPr>
            <a:xfrm>
              <a:off x="0" y="3623166"/>
              <a:ext cx="8775700" cy="445112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540000" tIns="360000" rIns="540000" bIns="360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+mj-lt"/>
                </a:rPr>
                <a:t>Acknowledgement of Country</a:t>
              </a:r>
              <a:br>
                <a:rPr lang="en-US" dirty="0">
                  <a:latin typeface="Calibri" panose="020F0502020204030204" pitchFamily="34" charset="0"/>
                </a:rPr>
              </a:br>
              <a:br>
                <a:rPr lang="en-US" dirty="0">
                  <a:latin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</a:rPr>
                <a:t>The University of New England acknowledges that we are on Country of the </a:t>
              </a:r>
              <a:r>
                <a:rPr lang="en-US" dirty="0" err="1">
                  <a:latin typeface="Calibri" panose="020F0502020204030204" pitchFamily="34" charset="0"/>
                </a:rPr>
                <a:t>Anaiwan</a:t>
              </a:r>
              <a:r>
                <a:rPr lang="en-US" dirty="0">
                  <a:latin typeface="Calibri" panose="020F0502020204030204" pitchFamily="34" charset="0"/>
                </a:rPr>
                <a:t> people. UNE respects and acknowledges that its people, programs and facilities are built on land, and surrounded by a sense of belonging, both ancient and contemporary, of the world's oldest living culture. UNE also acknowledges the Gumbaynggirr, </a:t>
              </a:r>
              <a:r>
                <a:rPr lang="en-US" dirty="0" err="1">
                  <a:latin typeface="Calibri" panose="020F0502020204030204" pitchFamily="34" charset="0"/>
                </a:rPr>
                <a:t>Kamilaroi</a:t>
              </a:r>
              <a:r>
                <a:rPr lang="en-US" dirty="0">
                  <a:latin typeface="Calibri" panose="020F0502020204030204" pitchFamily="34" charset="0"/>
                </a:rPr>
                <a:t>, and Dhunghutti nations and pays its respect to the Elders, past and present, of these nations.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Calibri" panose="020F0502020204030204" pitchFamily="34" charset="0"/>
              </a:endParaRPr>
            </a:p>
            <a:p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Pictured: </a:t>
              </a: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Warwick Keen</a:t>
              </a:r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 “Always was, always will be” 2008</a:t>
              </a:r>
            </a:p>
            <a:p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Gifted by the artist to UNE in 2008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01E0A4-3C15-BC4F-8DD5-64ED0584F91F}"/>
                </a:ext>
              </a:extLst>
            </p:cNvPr>
            <p:cNvCxnSpPr>
              <a:cxnSpLocks/>
            </p:cNvCxnSpPr>
            <p:nvPr/>
          </p:nvCxnSpPr>
          <p:spPr>
            <a:xfrm>
              <a:off x="601752" y="4421306"/>
              <a:ext cx="754142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24BF5A-CC07-B806-92BC-32381A690E00}"/>
              </a:ext>
            </a:extLst>
          </p:cNvPr>
          <p:cNvPicPr>
            <a:picLocks/>
          </p:cNvPicPr>
          <p:nvPr/>
        </p:nvPicPr>
        <p:blipFill>
          <a:blip r:embed="rId2"/>
          <a:srcRect l="-4" r="47666"/>
          <a:stretch/>
        </p:blipFill>
        <p:spPr>
          <a:xfrm>
            <a:off x="1" y="0"/>
            <a:ext cx="3708000" cy="6485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67805-8CE5-7F33-5A62-0BCECEA86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188" y="4943967"/>
            <a:ext cx="734786" cy="489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44F5D-91C3-FC29-43CF-35D97AD8B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76" y="4937767"/>
            <a:ext cx="755404" cy="4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3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7B9F31-CEA6-3247-E1B1-A53D918AA3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059B64-17DC-61B9-5FD9-388E8D8E3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ABEE9A4-555F-88AC-C3C3-65BABBE6C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01276"/>
      </p:ext>
    </p:extLst>
  </p:cSld>
  <p:clrMapOvr>
    <a:masterClrMapping/>
  </p:clrMapOvr>
</p:sld>
</file>

<file path=ppt/theme/theme1.xml><?xml version="1.0" encoding="utf-8"?>
<a:theme xmlns:a="http://schemas.openxmlformats.org/drawingml/2006/main" name="UNE Formal">
  <a:themeElements>
    <a:clrScheme name="UNE Bright">
      <a:dk1>
        <a:srgbClr val="000000"/>
      </a:dk1>
      <a:lt1>
        <a:srgbClr val="FFFFFF"/>
      </a:lt1>
      <a:dk2>
        <a:srgbClr val="1C797F"/>
      </a:dk2>
      <a:lt2>
        <a:srgbClr val="EAF2F5"/>
      </a:lt2>
      <a:accent1>
        <a:srgbClr val="96C03C"/>
      </a:accent1>
      <a:accent2>
        <a:srgbClr val="6AA002"/>
      </a:accent2>
      <a:accent3>
        <a:srgbClr val="239BA4"/>
      </a:accent3>
      <a:accent4>
        <a:srgbClr val="1C797F"/>
      </a:accent4>
      <a:accent5>
        <a:srgbClr val="7C5076"/>
      </a:accent5>
      <a:accent6>
        <a:srgbClr val="C7B1C5"/>
      </a:accent6>
      <a:hlink>
        <a:srgbClr val="239BA4"/>
      </a:hlink>
      <a:folHlink>
        <a:srgbClr val="7C5076"/>
      </a:folHlink>
    </a:clrScheme>
    <a:fontScheme name="UNE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lnSpc>
            <a:spcPct val="90000"/>
          </a:lnSpc>
          <a:spcBef>
            <a:spcPts val="1600"/>
          </a:spcBef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alpha val="75000"/>
          </a:schemeClr>
        </a:solidFill>
      </a:spPr>
      <a:bodyPr wrap="square" lIns="108000" tIns="108000" rIns="108000" bIns="108000" rtlCol="0">
        <a:spAutoFit/>
      </a:bodyPr>
      <a:lstStyle>
        <a:defPPr algn="l">
          <a:lnSpc>
            <a:spcPct val="90000"/>
          </a:lnSpc>
          <a:spcBef>
            <a:spcPts val="1600"/>
          </a:spcBef>
          <a:buSzPct val="125000"/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033DF562-7489-FF48-BD00-C5CBBA9ABE29}" vid="{875E8894-CCBE-3C4B-903F-87CF9FC7D486}"/>
    </a:ext>
  </a:extLst>
</a:theme>
</file>

<file path=ppt/theme/theme2.xml><?xml version="1.0" encoding="utf-8"?>
<a:theme xmlns:a="http://schemas.openxmlformats.org/drawingml/2006/main" name="UNE Casual">
  <a:themeElements>
    <a:clrScheme name="UNE Bright">
      <a:dk1>
        <a:srgbClr val="000000"/>
      </a:dk1>
      <a:lt1>
        <a:srgbClr val="FFFFFF"/>
      </a:lt1>
      <a:dk2>
        <a:srgbClr val="1C797F"/>
      </a:dk2>
      <a:lt2>
        <a:srgbClr val="EAF2F5"/>
      </a:lt2>
      <a:accent1>
        <a:srgbClr val="96C03C"/>
      </a:accent1>
      <a:accent2>
        <a:srgbClr val="6AA002"/>
      </a:accent2>
      <a:accent3>
        <a:srgbClr val="239BA4"/>
      </a:accent3>
      <a:accent4>
        <a:srgbClr val="1C797F"/>
      </a:accent4>
      <a:accent5>
        <a:srgbClr val="7C5076"/>
      </a:accent5>
      <a:accent6>
        <a:srgbClr val="C7B1C5"/>
      </a:accent6>
      <a:hlink>
        <a:srgbClr val="239BA4"/>
      </a:hlink>
      <a:folHlink>
        <a:srgbClr val="7C5076"/>
      </a:folHlink>
    </a:clrScheme>
    <a:fontScheme name="UNE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lnSpc>
            <a:spcPct val="90000"/>
          </a:lnSpc>
          <a:spcBef>
            <a:spcPts val="1600"/>
          </a:spcBef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alpha val="75000"/>
          </a:schemeClr>
        </a:solidFill>
      </a:spPr>
      <a:bodyPr wrap="square" lIns="108000" tIns="108000" rIns="108000" bIns="108000" rtlCol="0">
        <a:spAutoFit/>
      </a:bodyPr>
      <a:lstStyle>
        <a:defPPr algn="l">
          <a:lnSpc>
            <a:spcPct val="90000"/>
          </a:lnSpc>
          <a:spcBef>
            <a:spcPts val="1600"/>
          </a:spcBef>
          <a:buSzPct val="150000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033DF562-7489-FF48-BD00-C5CBBA9ABE29}" vid="{9EA76EA0-452A-B340-A9C2-C6AAE51EE9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 Formal</Template>
  <TotalTime>1048</TotalTime>
  <Words>134</Words>
  <Application>Microsoft Macintosh PowerPoint</Application>
  <PresentationFormat>Widescreen</PresentationFormat>
  <Paragraphs>12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Wingdings</vt:lpstr>
      <vt:lpstr>UNE Formal</vt:lpstr>
      <vt:lpstr>UNE Casual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Iain Mackay</dc:creator>
  <cp:keywords/>
  <dc:description>Minimal dark modern design with University of New England branding, acknowledgements, and copyright.</dc:description>
  <cp:lastModifiedBy>Iain Mackay</cp:lastModifiedBy>
  <cp:revision>2</cp:revision>
  <dcterms:created xsi:type="dcterms:W3CDTF">2025-02-24T05:27:07Z</dcterms:created>
  <dcterms:modified xsi:type="dcterms:W3CDTF">2025-02-27T05:38:17Z</dcterms:modified>
  <cp:category/>
</cp:coreProperties>
</file>