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709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463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063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423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021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784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029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624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306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492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869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5043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67172" y="712531"/>
            <a:ext cx="6491333" cy="4493538"/>
          </a:xfrm>
          <a:prstGeom prst="rect">
            <a:avLst/>
          </a:prstGeom>
          <a:solidFill>
            <a:srgbClr val="FFC000"/>
          </a:solidFill>
          <a:ln>
            <a:solidFill>
              <a:srgbClr val="00243D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AU" sz="2200" dirty="0" smtClean="0">
                <a:latin typeface="Lucida Sans" panose="020B0602030504020204" pitchFamily="34" charset="0"/>
              </a:rPr>
              <a:t>Projects emerging from the Global Town Hall meeting:</a:t>
            </a:r>
          </a:p>
          <a:p>
            <a:endParaRPr lang="en-AU" sz="2200" dirty="0">
              <a:latin typeface="Lucida Sans" panose="020B0602030504020204" pitchFamily="34" charset="0"/>
            </a:endParaRPr>
          </a:p>
          <a:p>
            <a:r>
              <a:rPr lang="en-AU" sz="2200" dirty="0" smtClean="0">
                <a:latin typeface="Lucida Sans" panose="020B0602030504020204" pitchFamily="34" charset="0"/>
              </a:rPr>
              <a:t>The following three projects were designed during the event and, and one was being implemented within a few days.  The other two are in formulation, and funding is being sought. </a:t>
            </a:r>
          </a:p>
          <a:p>
            <a:endParaRPr lang="en-AU" sz="2200" dirty="0" smtClean="0">
              <a:latin typeface="Lucida Sans" panose="020B0602030504020204" pitchFamily="34" charset="0"/>
            </a:endParaRPr>
          </a:p>
          <a:p>
            <a:pPr marL="457200" indent="-457200">
              <a:buAutoNum type="arabicPeriod"/>
            </a:pPr>
            <a:r>
              <a:rPr lang="en-AU" sz="2200" dirty="0" smtClean="0">
                <a:latin typeface="Lucida Sans" panose="020B0602030504020204" pitchFamily="34" charset="0"/>
              </a:rPr>
              <a:t>Measuring food waste in households</a:t>
            </a:r>
          </a:p>
          <a:p>
            <a:pPr marL="457200" indent="-457200">
              <a:buAutoNum type="arabicPeriod"/>
            </a:pPr>
            <a:r>
              <a:rPr lang="en-AU" sz="2200" dirty="0" smtClean="0">
                <a:latin typeface="Lucida Sans" panose="020B0602030504020204" pitchFamily="34" charset="0"/>
              </a:rPr>
              <a:t>App-based delivery of surplus food to distribution network</a:t>
            </a:r>
          </a:p>
          <a:p>
            <a:pPr marL="457200" indent="-457200">
              <a:buAutoNum type="arabicPeriod"/>
            </a:pPr>
            <a:r>
              <a:rPr lang="en-AU" sz="2200" dirty="0" smtClean="0">
                <a:latin typeface="Lucida Sans" panose="020B0602030504020204" pitchFamily="34" charset="0"/>
              </a:rPr>
              <a:t>Circular economy development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537" y="5521594"/>
            <a:ext cx="7462301" cy="11631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565" y="132378"/>
            <a:ext cx="4581439" cy="33350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7167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Sans</vt:lpstr>
      <vt:lpstr>Office Theme</vt:lpstr>
      <vt:lpstr>PowerPoint Presentation</vt:lpstr>
    </vt:vector>
  </TitlesOfParts>
  <Company>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Baker</dc:creator>
  <cp:lastModifiedBy>Helen Taylor</cp:lastModifiedBy>
  <cp:revision>11</cp:revision>
  <dcterms:created xsi:type="dcterms:W3CDTF">2019-02-03T22:02:19Z</dcterms:created>
  <dcterms:modified xsi:type="dcterms:W3CDTF">2019-02-18T03:37:00Z</dcterms:modified>
</cp:coreProperties>
</file>