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760" r:id="rId2"/>
    <p:sldMasterId id="2147483832" r:id="rId3"/>
    <p:sldMasterId id="2147484394" r:id="rId4"/>
  </p:sldMasterIdLst>
  <p:notesMasterIdLst>
    <p:notesMasterId r:id="rId21"/>
  </p:notesMasterIdLst>
  <p:sldIdLst>
    <p:sldId id="529" r:id="rId5"/>
    <p:sldId id="802" r:id="rId6"/>
    <p:sldId id="831" r:id="rId7"/>
    <p:sldId id="531" r:id="rId8"/>
    <p:sldId id="822" r:id="rId9"/>
    <p:sldId id="824" r:id="rId10"/>
    <p:sldId id="811" r:id="rId11"/>
    <p:sldId id="821" r:id="rId12"/>
    <p:sldId id="830" r:id="rId13"/>
    <p:sldId id="829" r:id="rId14"/>
    <p:sldId id="832" r:id="rId15"/>
    <p:sldId id="833" r:id="rId16"/>
    <p:sldId id="823" r:id="rId17"/>
    <p:sldId id="828" r:id="rId18"/>
    <p:sldId id="827" r:id="rId19"/>
    <p:sldId id="798" r:id="rId20"/>
  </p:sldIdLst>
  <p:sldSz cx="9144000" cy="5143500" type="screen16x9"/>
  <p:notesSz cx="9144000" cy="6858000"/>
  <p:defaultTextStyle>
    <a:defPPr>
      <a:defRPr lang="en-US"/>
    </a:defPPr>
    <a:lvl1pPr algn="ctr" defTabSz="309531" rtl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1pPr>
    <a:lvl2pPr marL="128575" algn="ctr" defTabSz="309531" rtl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2pPr>
    <a:lvl3pPr marL="257150" algn="ctr" defTabSz="309531" rtl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3pPr>
    <a:lvl4pPr marL="385724" algn="ctr" defTabSz="309531" rtl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4pPr>
    <a:lvl5pPr marL="514297" algn="ctr" defTabSz="309531" rtl="0" fontAlgn="base" hangingPunct="0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5pPr>
    <a:lvl6pPr marL="857163" algn="l" defTabSz="342864" rtl="0" eaLnBrk="1" latinLnBrk="0" hangingPunct="1">
      <a:defRPr sz="21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6pPr>
    <a:lvl7pPr marL="1028594" algn="l" defTabSz="342864" rtl="0" eaLnBrk="1" latinLnBrk="0" hangingPunct="1">
      <a:defRPr sz="21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7pPr>
    <a:lvl8pPr marL="1200027" algn="l" defTabSz="342864" rtl="0" eaLnBrk="1" latinLnBrk="0" hangingPunct="1">
      <a:defRPr sz="21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8pPr>
    <a:lvl9pPr marL="1371461" algn="l" defTabSz="342864" rtl="0" eaLnBrk="1" latinLnBrk="0" hangingPunct="1">
      <a:defRPr sz="21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  <p15:guide id="3" pos="2093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880">
          <p15:clr>
            <a:srgbClr val="A4A3A4"/>
          </p15:clr>
        </p15:guide>
        <p15:guide id="6" pos="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4"/>
    <a:srgbClr val="ABABAB"/>
    <a:srgbClr val="919191"/>
    <a:srgbClr val="C4C4C4"/>
    <a:srgbClr val="FFFFFF"/>
    <a:srgbClr val="1F1F1F"/>
    <a:srgbClr val="E6E6E6"/>
    <a:srgbClr val="F8F8F8"/>
    <a:srgbClr val="E1E1E1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6774" autoAdjust="0"/>
  </p:normalViewPr>
  <p:slideViewPr>
    <p:cSldViewPr snapToGrid="0" snapToObjects="1">
      <p:cViewPr varScale="1">
        <p:scale>
          <a:sx n="148" d="100"/>
          <a:sy n="148" d="100"/>
        </p:scale>
        <p:origin x="306" y="120"/>
      </p:cViewPr>
      <p:guideLst>
        <p:guide orient="horz" pos="4320"/>
        <p:guide pos="7680"/>
        <p:guide pos="2093"/>
        <p:guide orient="horz" pos="1620"/>
        <p:guide pos="2880"/>
        <p:guide pos="7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fld id="{47C21CD8-7795-E840-AA35-88C1B2608893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fld id="{5700194D-96AF-7742-89F5-0759823275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2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1433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1433" algn="l" defTabSz="171433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2864" algn="l" defTabSz="171433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14297" algn="l" defTabSz="171433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85730" algn="l" defTabSz="171433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57163" algn="l" defTabSz="171433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8594" algn="l" defTabSz="171433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00027" algn="l" defTabSz="171433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71461" algn="l" defTabSz="171433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0194D-96AF-7742-89F5-0759823275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0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c 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 userDrawn="1"/>
        </p:nvGrpSpPr>
        <p:grpSpPr>
          <a:xfrm>
            <a:off x="540865" y="-1435"/>
            <a:ext cx="8707910" cy="5176489"/>
            <a:chOff x="4630060" y="-3834"/>
            <a:chExt cx="16424861" cy="13803971"/>
          </a:xfrm>
        </p:grpSpPr>
        <p:sp>
          <p:nvSpPr>
            <p:cNvPr id="6" name="AutoShape 1"/>
            <p:cNvSpPr>
              <a:spLocks/>
            </p:cNvSpPr>
            <p:nvPr userDrawn="1"/>
          </p:nvSpPr>
          <p:spPr bwMode="auto">
            <a:xfrm>
              <a:off x="8724900" y="-3834"/>
              <a:ext cx="12330021" cy="13803971"/>
            </a:xfrm>
            <a:custGeom>
              <a:avLst/>
              <a:gdLst>
                <a:gd name="T0" fmla="*/ 7862094 w 21600"/>
                <a:gd name="T1" fmla="*/ 6900069 h 21600"/>
                <a:gd name="T2" fmla="*/ 7862094 w 21600"/>
                <a:gd name="T3" fmla="*/ 6900069 h 21600"/>
                <a:gd name="T4" fmla="*/ 7862094 w 21600"/>
                <a:gd name="T5" fmla="*/ 6900069 h 21600"/>
                <a:gd name="T6" fmla="*/ 7862094 w 21600"/>
                <a:gd name="T7" fmla="*/ 6900069 h 21600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1798 w 21600"/>
                <a:gd name="connsiteY0" fmla="*/ 0 h 21606"/>
                <a:gd name="connsiteX1" fmla="*/ 21530 w 21600"/>
                <a:gd name="connsiteY1" fmla="*/ 6 h 21606"/>
                <a:gd name="connsiteX2" fmla="*/ 21600 w 21600"/>
                <a:gd name="connsiteY2" fmla="*/ 21606 h 21606"/>
                <a:gd name="connsiteX3" fmla="*/ 0 w 21600"/>
                <a:gd name="connsiteY3" fmla="*/ 21553 h 21606"/>
                <a:gd name="connsiteX4" fmla="*/ 11798 w 21600"/>
                <a:gd name="connsiteY4" fmla="*/ 0 h 2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6">
                  <a:moveTo>
                    <a:pt x="11798" y="0"/>
                  </a:moveTo>
                  <a:lnTo>
                    <a:pt x="21530" y="6"/>
                  </a:lnTo>
                  <a:cubicBezTo>
                    <a:pt x="21553" y="7206"/>
                    <a:pt x="21577" y="14406"/>
                    <a:pt x="21600" y="21606"/>
                  </a:cubicBezTo>
                  <a:lnTo>
                    <a:pt x="0" y="21553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chemeClr val="tx1">
                <a:lumMod val="75000"/>
                <a:alpha val="9000"/>
              </a:schemeClr>
            </a:solidFill>
            <a:ln>
              <a:noFill/>
            </a:ln>
            <a:effectLst/>
            <a:extLst/>
          </p:spPr>
          <p:txBody>
            <a:bodyPr wrap="square" lIns="38100" tIns="38100" rIns="38100" bIns="38100" anchor="ctr">
              <a:noAutofit/>
            </a:bodyPr>
            <a:lstStyle/>
            <a:p>
              <a:pPr lvl="0" defTabSz="171433"/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6" descr="droppedImage.pdf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334550" y="902367"/>
              <a:ext cx="3399655" cy="3390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0" name="Group 29"/>
            <p:cNvGrpSpPr/>
            <p:nvPr userDrawn="1"/>
          </p:nvGrpSpPr>
          <p:grpSpPr>
            <a:xfrm>
              <a:off x="4630060" y="9755187"/>
              <a:ext cx="13092022" cy="2290529"/>
              <a:chOff x="1344613" y="4179316"/>
              <a:chExt cx="21704300" cy="3797300"/>
            </a:xfrm>
          </p:grpSpPr>
          <p:grpSp>
            <p:nvGrpSpPr>
              <p:cNvPr id="7" name="Group 6"/>
              <p:cNvGrpSpPr/>
              <p:nvPr userDrawn="1"/>
            </p:nvGrpSpPr>
            <p:grpSpPr>
              <a:xfrm>
                <a:off x="1344613" y="4179316"/>
                <a:ext cx="3797300" cy="3797300"/>
                <a:chOff x="1774599" y="9001126"/>
                <a:chExt cx="3797300" cy="3797300"/>
              </a:xfrm>
            </p:grpSpPr>
            <p:sp>
              <p:nvSpPr>
                <p:cNvPr id="8" name="AutoShape 11"/>
                <p:cNvSpPr>
                  <a:spLocks/>
                </p:cNvSpPr>
                <p:nvPr userDrawn="1"/>
              </p:nvSpPr>
              <p:spPr bwMode="auto">
                <a:xfrm>
                  <a:off x="1774599" y="9001126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Freeform 8"/>
                <p:cNvSpPr>
                  <a:spLocks/>
                </p:cNvSpPr>
                <p:nvPr userDrawn="1"/>
              </p:nvSpPr>
              <p:spPr bwMode="auto">
                <a:xfrm>
                  <a:off x="3271612" y="10027801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50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AutoShape 13"/>
                <p:cNvSpPr>
                  <a:spLocks/>
                </p:cNvSpPr>
                <p:nvPr userDrawn="1"/>
              </p:nvSpPr>
              <p:spPr bwMode="auto">
                <a:xfrm>
                  <a:off x="2350861" y="9558338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 userDrawn="1"/>
            </p:nvGrpSpPr>
            <p:grpSpPr>
              <a:xfrm>
                <a:off x="7313613" y="4179316"/>
                <a:ext cx="3797300" cy="3797300"/>
                <a:chOff x="7448608" y="8868229"/>
                <a:chExt cx="3797300" cy="3797300"/>
              </a:xfrm>
            </p:grpSpPr>
            <p:sp>
              <p:nvSpPr>
                <p:cNvPr id="12" name="AutoShape 11"/>
                <p:cNvSpPr>
                  <a:spLocks/>
                </p:cNvSpPr>
                <p:nvPr userDrawn="1"/>
              </p:nvSpPr>
              <p:spPr bwMode="auto">
                <a:xfrm>
                  <a:off x="7448608" y="8868229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 userDrawn="1"/>
              </p:nvSpPr>
              <p:spPr bwMode="auto">
                <a:xfrm>
                  <a:off x="8945621" y="9894904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AutoShape 13"/>
                <p:cNvSpPr>
                  <a:spLocks/>
                </p:cNvSpPr>
                <p:nvPr userDrawn="1"/>
              </p:nvSpPr>
              <p:spPr bwMode="auto">
                <a:xfrm>
                  <a:off x="8024870" y="9425441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13282613" y="4179316"/>
                <a:ext cx="3797300" cy="3797300"/>
                <a:chOff x="12986999" y="8868229"/>
                <a:chExt cx="3797300" cy="3797300"/>
              </a:xfrm>
            </p:grpSpPr>
            <p:sp>
              <p:nvSpPr>
                <p:cNvPr id="16" name="AutoShape 11"/>
                <p:cNvSpPr>
                  <a:spLocks/>
                </p:cNvSpPr>
                <p:nvPr userDrawn="1"/>
              </p:nvSpPr>
              <p:spPr bwMode="auto">
                <a:xfrm>
                  <a:off x="12986999" y="8868229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 userDrawn="1"/>
              </p:nvSpPr>
              <p:spPr bwMode="auto">
                <a:xfrm>
                  <a:off x="14484012" y="9894904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50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AutoShape 13"/>
                <p:cNvSpPr>
                  <a:spLocks/>
                </p:cNvSpPr>
                <p:nvPr userDrawn="1"/>
              </p:nvSpPr>
              <p:spPr bwMode="auto">
                <a:xfrm>
                  <a:off x="13563261" y="9425441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19251613" y="4179316"/>
                <a:ext cx="3797300" cy="3797300"/>
                <a:chOff x="18828205" y="9201735"/>
                <a:chExt cx="3797300" cy="3797300"/>
              </a:xfrm>
            </p:grpSpPr>
            <p:sp>
              <p:nvSpPr>
                <p:cNvPr id="20" name="AutoShape 11"/>
                <p:cNvSpPr>
                  <a:spLocks/>
                </p:cNvSpPr>
                <p:nvPr userDrawn="1"/>
              </p:nvSpPr>
              <p:spPr bwMode="auto">
                <a:xfrm>
                  <a:off x="18828205" y="9201735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 userDrawn="1"/>
              </p:nvSpPr>
              <p:spPr bwMode="auto">
                <a:xfrm>
                  <a:off x="20325218" y="10228410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AutoShape 13"/>
                <p:cNvSpPr>
                  <a:spLocks/>
                </p:cNvSpPr>
                <p:nvPr userDrawn="1"/>
              </p:nvSpPr>
              <p:spPr bwMode="auto">
                <a:xfrm>
                  <a:off x="19404467" y="9758947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lum bright="2000"/>
          </a:blip>
          <a:stretch>
            <a:fillRect/>
          </a:stretch>
        </p:blipFill>
        <p:spPr>
          <a:xfrm>
            <a:off x="405861" y="845269"/>
            <a:ext cx="3768939" cy="16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6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pl-PL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-4761" y="3614738"/>
            <a:ext cx="9148763" cy="1352550"/>
          </a:xfrm>
          <a:prstGeom prst="rect">
            <a:avLst/>
          </a:prstGeom>
          <a:solidFill>
            <a:srgbClr val="FFFFFF">
              <a:alpha val="89999"/>
            </a:srgbClr>
          </a:solidFill>
          <a:ln w="127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 lvl="0" algn="ctr" defTabSz="21905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73970" y="3891733"/>
            <a:ext cx="6591300" cy="727122"/>
          </a:xfrm>
          <a:prstGeom prst="rect">
            <a:avLst/>
          </a:prstGeom>
        </p:spPr>
        <p:txBody>
          <a:bodyPr wrap="square" lIns="34286" tIns="17145" rIns="34286" bIns="17145" anchor="ctr">
            <a:spAutoFit/>
          </a:bodyPr>
          <a:lstStyle>
            <a:lvl1pPr algn="ctr">
              <a:defRPr sz="1500" baseline="0"/>
            </a:lvl1pPr>
          </a:lstStyle>
          <a:p>
            <a:pPr lvl="0"/>
            <a:r>
              <a:rPr lang="en-US" dirty="0" smtClean="0"/>
              <a:t> Describe your thoughts with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as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dolor </a:t>
            </a:r>
            <a:r>
              <a:rPr lang="en-US" dirty="0" err="1" smtClean="0"/>
              <a:t>odio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dui </a:t>
            </a:r>
            <a:r>
              <a:rPr lang="en-US" dirty="0" err="1" smtClean="0"/>
              <a:t>adipiscing</a:t>
            </a:r>
            <a:r>
              <a:rPr lang="en-US" dirty="0" smtClean="0"/>
              <a:t> magna </a:t>
            </a:r>
            <a:r>
              <a:rPr lang="en-US" dirty="0" err="1" smtClean="0"/>
              <a:t>interdum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10"/>
            <a:ext cx="4114199" cy="1111843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Put here your own</a:t>
            </a:r>
            <a:br>
              <a:rPr lang="en-US" dirty="0" smtClean="0"/>
            </a:br>
            <a:r>
              <a:rPr lang="en-US" dirty="0" smtClean="0"/>
              <a:t>picture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5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864894" y="0"/>
            <a:ext cx="4279106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pl-PL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3146" y="0"/>
            <a:ext cx="4570857" cy="5143500"/>
          </a:xfrm>
          <a:prstGeom prst="rect">
            <a:avLst/>
          </a:prstGeom>
          <a:noFill/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10"/>
            <a:ext cx="4114199" cy="1111843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Put here your own</a:t>
            </a:r>
            <a:br>
              <a:rPr lang="en-US" dirty="0" smtClean="0"/>
            </a:br>
            <a:r>
              <a:rPr lang="en-US" dirty="0" smtClean="0"/>
              <a:t>picture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2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" y="0"/>
            <a:ext cx="4570857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pl-PL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4570857" cy="5143500"/>
          </a:xfrm>
          <a:prstGeom prst="rect">
            <a:avLst/>
          </a:prstGeom>
          <a:noFill/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10"/>
            <a:ext cx="4114199" cy="1111843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Put here your own</a:t>
            </a:r>
            <a:br>
              <a:rPr lang="en-US" dirty="0" smtClean="0"/>
            </a:br>
            <a:r>
              <a:rPr lang="en-US" dirty="0" smtClean="0"/>
              <a:t>picture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7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3271841" y="-5358"/>
            <a:ext cx="5896571" cy="5175052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 hasCustomPrompt="1"/>
          </p:nvPr>
        </p:nvSpPr>
        <p:spPr>
          <a:xfrm>
            <a:off x="695999" y="1834248"/>
            <a:ext cx="1691204" cy="1951940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2564019" y="1833562"/>
            <a:ext cx="1691204" cy="1951940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 hasCustomPrompt="1"/>
          </p:nvPr>
        </p:nvSpPr>
        <p:spPr>
          <a:xfrm>
            <a:off x="4429153" y="1833562"/>
            <a:ext cx="1691204" cy="1951940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>
          <a:xfrm>
            <a:off x="6300652" y="1833562"/>
            <a:ext cx="1691204" cy="1951940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e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2366766" y="1938930"/>
            <a:ext cx="4250334" cy="215561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366963" y="1452564"/>
            <a:ext cx="4250334" cy="503634"/>
          </a:xfrm>
          <a:custGeom>
            <a:avLst/>
            <a:gdLst>
              <a:gd name="connsiteX0" fmla="*/ 197308 w 11334223"/>
              <a:gd name="connsiteY0" fmla="*/ 0 h 1343025"/>
              <a:gd name="connsiteX1" fmla="*/ 11136915 w 11334223"/>
              <a:gd name="connsiteY1" fmla="*/ 0 h 1343025"/>
              <a:gd name="connsiteX2" fmla="*/ 11334223 w 11334223"/>
              <a:gd name="connsiteY2" fmla="*/ 197186 h 1343025"/>
              <a:gd name="connsiteX3" fmla="*/ 11334223 w 11334223"/>
              <a:gd name="connsiteY3" fmla="*/ 202011 h 1343025"/>
              <a:gd name="connsiteX4" fmla="*/ 11334223 w 11334223"/>
              <a:gd name="connsiteY4" fmla="*/ 216283 h 1343025"/>
              <a:gd name="connsiteX5" fmla="*/ 11334223 w 11334223"/>
              <a:gd name="connsiteY5" fmla="*/ 239696 h 1343025"/>
              <a:gd name="connsiteX6" fmla="*/ 11334223 w 11334223"/>
              <a:gd name="connsiteY6" fmla="*/ 271947 h 1343025"/>
              <a:gd name="connsiteX7" fmla="*/ 11334223 w 11334223"/>
              <a:gd name="connsiteY7" fmla="*/ 312730 h 1343025"/>
              <a:gd name="connsiteX8" fmla="*/ 11334223 w 11334223"/>
              <a:gd name="connsiteY8" fmla="*/ 361742 h 1343025"/>
              <a:gd name="connsiteX9" fmla="*/ 11334223 w 11334223"/>
              <a:gd name="connsiteY9" fmla="*/ 418676 h 1343025"/>
              <a:gd name="connsiteX10" fmla="*/ 11334223 w 11334223"/>
              <a:gd name="connsiteY10" fmla="*/ 483228 h 1343025"/>
              <a:gd name="connsiteX11" fmla="*/ 11334223 w 11334223"/>
              <a:gd name="connsiteY11" fmla="*/ 633969 h 1343025"/>
              <a:gd name="connsiteX12" fmla="*/ 11334223 w 11334223"/>
              <a:gd name="connsiteY12" fmla="*/ 811527 h 1343025"/>
              <a:gd name="connsiteX13" fmla="*/ 11334223 w 11334223"/>
              <a:gd name="connsiteY13" fmla="*/ 1013463 h 1343025"/>
              <a:gd name="connsiteX14" fmla="*/ 11334223 w 11334223"/>
              <a:gd name="connsiteY14" fmla="*/ 1237339 h 1343025"/>
              <a:gd name="connsiteX15" fmla="*/ 11334223 w 11334223"/>
              <a:gd name="connsiteY15" fmla="*/ 1343025 h 1343025"/>
              <a:gd name="connsiteX16" fmla="*/ 0 w 11334223"/>
              <a:gd name="connsiteY16" fmla="*/ 1343025 h 1343025"/>
              <a:gd name="connsiteX17" fmla="*/ 0 w 11334223"/>
              <a:gd name="connsiteY17" fmla="*/ 197186 h 1343025"/>
              <a:gd name="connsiteX18" fmla="*/ 197308 w 11334223"/>
              <a:gd name="connsiteY18" fmla="*/ 0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34223" h="1343025">
                <a:moveTo>
                  <a:pt x="197308" y="0"/>
                </a:moveTo>
                <a:lnTo>
                  <a:pt x="11136915" y="0"/>
                </a:lnTo>
                <a:cubicBezTo>
                  <a:pt x="11246065" y="0"/>
                  <a:pt x="11334223" y="88146"/>
                  <a:pt x="11334223" y="197186"/>
                </a:cubicBezTo>
                <a:lnTo>
                  <a:pt x="11334223" y="202011"/>
                </a:lnTo>
                <a:lnTo>
                  <a:pt x="11334223" y="216283"/>
                </a:lnTo>
                <a:lnTo>
                  <a:pt x="11334223" y="239696"/>
                </a:lnTo>
                <a:lnTo>
                  <a:pt x="11334223" y="271947"/>
                </a:lnTo>
                <a:lnTo>
                  <a:pt x="11334223" y="312730"/>
                </a:lnTo>
                <a:lnTo>
                  <a:pt x="11334223" y="361742"/>
                </a:lnTo>
                <a:lnTo>
                  <a:pt x="11334223" y="418676"/>
                </a:lnTo>
                <a:lnTo>
                  <a:pt x="11334223" y="483228"/>
                </a:lnTo>
                <a:lnTo>
                  <a:pt x="11334223" y="633969"/>
                </a:lnTo>
                <a:lnTo>
                  <a:pt x="11334223" y="811527"/>
                </a:lnTo>
                <a:lnTo>
                  <a:pt x="11334223" y="1013463"/>
                </a:lnTo>
                <a:lnTo>
                  <a:pt x="11334223" y="1237339"/>
                </a:lnTo>
                <a:lnTo>
                  <a:pt x="11334223" y="1343025"/>
                </a:lnTo>
                <a:lnTo>
                  <a:pt x="0" y="1343025"/>
                </a:lnTo>
                <a:lnTo>
                  <a:pt x="0" y="197186"/>
                </a:lnTo>
                <a:cubicBezTo>
                  <a:pt x="0" y="88146"/>
                  <a:pt x="88158" y="0"/>
                  <a:pt x="197308" y="0"/>
                </a:cubicBezTo>
                <a:close/>
              </a:path>
            </a:pathLst>
          </a:custGeom>
          <a:solidFill>
            <a:srgbClr val="CFCFCF"/>
          </a:solidFill>
          <a:ln w="3175">
            <a:solidFill>
              <a:srgbClr val="CFCFCF"/>
            </a:solidFill>
          </a:ln>
        </p:spPr>
        <p:txBody>
          <a:bodyPr wrap="square" lIns="34286" tIns="17145" rIns="34286" bIns="17145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366962" y="1576387"/>
            <a:ext cx="4250138" cy="379792"/>
          </a:xfrm>
          <a:custGeom>
            <a:avLst/>
            <a:gdLst>
              <a:gd name="connsiteX0" fmla="*/ 501668 w 11333700"/>
              <a:gd name="connsiteY0" fmla="*/ 0 h 1012778"/>
              <a:gd name="connsiteX1" fmla="*/ 1587390 w 11333700"/>
              <a:gd name="connsiteY1" fmla="*/ 0 h 1012778"/>
              <a:gd name="connsiteX2" fmla="*/ 1834550 w 11333700"/>
              <a:gd name="connsiteY2" fmla="*/ 45437 h 1012778"/>
              <a:gd name="connsiteX3" fmla="*/ 1947373 w 11333700"/>
              <a:gd name="connsiteY3" fmla="*/ 310928 h 1012778"/>
              <a:gd name="connsiteX4" fmla="*/ 11228806 w 11333700"/>
              <a:gd name="connsiteY4" fmla="*/ 310928 h 1012778"/>
              <a:gd name="connsiteX5" fmla="*/ 11333700 w 11333700"/>
              <a:gd name="connsiteY5" fmla="*/ 310928 h 1012778"/>
              <a:gd name="connsiteX6" fmla="*/ 11333700 w 11333700"/>
              <a:gd name="connsiteY6" fmla="*/ 481327 h 1012778"/>
              <a:gd name="connsiteX7" fmla="*/ 11333700 w 11333700"/>
              <a:gd name="connsiteY7" fmla="*/ 683263 h 1012778"/>
              <a:gd name="connsiteX8" fmla="*/ 11333700 w 11333700"/>
              <a:gd name="connsiteY8" fmla="*/ 907139 h 1012778"/>
              <a:gd name="connsiteX9" fmla="*/ 11333700 w 11333700"/>
              <a:gd name="connsiteY9" fmla="*/ 1012778 h 1012778"/>
              <a:gd name="connsiteX10" fmla="*/ 0 w 11333700"/>
              <a:gd name="connsiteY10" fmla="*/ 1012778 h 1012778"/>
              <a:gd name="connsiteX11" fmla="*/ 0 w 11333700"/>
              <a:gd name="connsiteY11" fmla="*/ 310928 h 1012778"/>
              <a:gd name="connsiteX12" fmla="*/ 110724 w 11333700"/>
              <a:gd name="connsiteY12" fmla="*/ 310928 h 1012778"/>
              <a:gd name="connsiteX13" fmla="*/ 254507 w 11333700"/>
              <a:gd name="connsiteY13" fmla="*/ 45437 h 1012778"/>
              <a:gd name="connsiteX14" fmla="*/ 501668 w 11333700"/>
              <a:gd name="connsiteY14" fmla="*/ 0 h 101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33700" h="1012778">
                <a:moveTo>
                  <a:pt x="501668" y="0"/>
                </a:moveTo>
                <a:lnTo>
                  <a:pt x="1587390" y="0"/>
                </a:lnTo>
                <a:cubicBezTo>
                  <a:pt x="1780500" y="0"/>
                  <a:pt x="1818808" y="0"/>
                  <a:pt x="1834550" y="45437"/>
                </a:cubicBezTo>
                <a:lnTo>
                  <a:pt x="1947373" y="310928"/>
                </a:lnTo>
                <a:cubicBezTo>
                  <a:pt x="1947373" y="310928"/>
                  <a:pt x="10197535" y="310928"/>
                  <a:pt x="11228806" y="310928"/>
                </a:cubicBezTo>
                <a:lnTo>
                  <a:pt x="11333700" y="310928"/>
                </a:lnTo>
                <a:lnTo>
                  <a:pt x="11333700" y="481327"/>
                </a:lnTo>
                <a:lnTo>
                  <a:pt x="11333700" y="683263"/>
                </a:lnTo>
                <a:lnTo>
                  <a:pt x="11333700" y="907139"/>
                </a:lnTo>
                <a:lnTo>
                  <a:pt x="11333700" y="1012778"/>
                </a:lnTo>
                <a:lnTo>
                  <a:pt x="0" y="1012778"/>
                </a:lnTo>
                <a:lnTo>
                  <a:pt x="0" y="310928"/>
                </a:lnTo>
                <a:lnTo>
                  <a:pt x="110724" y="310928"/>
                </a:lnTo>
                <a:lnTo>
                  <a:pt x="254507" y="45437"/>
                </a:lnTo>
                <a:cubicBezTo>
                  <a:pt x="273399" y="0"/>
                  <a:pt x="270250" y="0"/>
                  <a:pt x="501668" y="0"/>
                </a:cubicBezTo>
                <a:close/>
              </a:path>
            </a:pathLst>
          </a:custGeom>
          <a:solidFill>
            <a:srgbClr val="E4E4E4"/>
          </a:solidFill>
          <a:ln w="3175">
            <a:solidFill>
              <a:srgbClr val="E4E4E4"/>
            </a:solidFill>
          </a:ln>
        </p:spPr>
        <p:txBody>
          <a:bodyPr wrap="square" lIns="34286" tIns="17145" rIns="34286" bIns="17145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733676" y="1543050"/>
            <a:ext cx="3782612" cy="362540"/>
          </a:xfrm>
          <a:custGeom>
            <a:avLst/>
            <a:gdLst>
              <a:gd name="connsiteX0" fmla="*/ 140494 w 10086965"/>
              <a:gd name="connsiteY0" fmla="*/ 647700 h 966772"/>
              <a:gd name="connsiteX1" fmla="*/ 280988 w 10086965"/>
              <a:gd name="connsiteY1" fmla="*/ 788194 h 966772"/>
              <a:gd name="connsiteX2" fmla="*/ 272181 w 10086965"/>
              <a:gd name="connsiteY2" fmla="*/ 836691 h 966772"/>
              <a:gd name="connsiteX3" fmla="*/ 233610 w 10086965"/>
              <a:gd name="connsiteY3" fmla="*/ 798029 h 966772"/>
              <a:gd name="connsiteX4" fmla="*/ 234156 w 10086965"/>
              <a:gd name="connsiteY4" fmla="*/ 788194 h 966772"/>
              <a:gd name="connsiteX5" fmla="*/ 140494 w 10086965"/>
              <a:gd name="connsiteY5" fmla="*/ 694545 h 966772"/>
              <a:gd name="connsiteX6" fmla="*/ 46818 w 10086965"/>
              <a:gd name="connsiteY6" fmla="*/ 788194 h 966772"/>
              <a:gd name="connsiteX7" fmla="*/ 140494 w 10086965"/>
              <a:gd name="connsiteY7" fmla="*/ 881870 h 966772"/>
              <a:gd name="connsiteX8" fmla="*/ 198799 w 10086965"/>
              <a:gd name="connsiteY8" fmla="*/ 861420 h 966772"/>
              <a:gd name="connsiteX9" fmla="*/ 198786 w 10086965"/>
              <a:gd name="connsiteY9" fmla="*/ 861550 h 966772"/>
              <a:gd name="connsiteX10" fmla="*/ 231958 w 10086965"/>
              <a:gd name="connsiteY10" fmla="*/ 894723 h 966772"/>
              <a:gd name="connsiteX11" fmla="*/ 140494 w 10086965"/>
              <a:gd name="connsiteY11" fmla="*/ 928688 h 966772"/>
              <a:gd name="connsiteX12" fmla="*/ 0 w 10086965"/>
              <a:gd name="connsiteY12" fmla="*/ 788194 h 966772"/>
              <a:gd name="connsiteX13" fmla="*/ 140494 w 10086965"/>
              <a:gd name="connsiteY13" fmla="*/ 647700 h 966772"/>
              <a:gd name="connsiteX14" fmla="*/ 590292 w 10086965"/>
              <a:gd name="connsiteY14" fmla="*/ 609600 h 966772"/>
              <a:gd name="connsiteX15" fmla="*/ 9859789 w 10086965"/>
              <a:gd name="connsiteY15" fmla="*/ 609600 h 966772"/>
              <a:gd name="connsiteX16" fmla="*/ 9903981 w 10086965"/>
              <a:gd name="connsiteY16" fmla="*/ 662534 h 966772"/>
              <a:gd name="connsiteX17" fmla="*/ 9903981 w 10086965"/>
              <a:gd name="connsiteY17" fmla="*/ 913805 h 966772"/>
              <a:gd name="connsiteX18" fmla="*/ 9859789 w 10086965"/>
              <a:gd name="connsiteY18" fmla="*/ 966772 h 966772"/>
              <a:gd name="connsiteX19" fmla="*/ 590292 w 10086965"/>
              <a:gd name="connsiteY19" fmla="*/ 966772 h 966772"/>
              <a:gd name="connsiteX20" fmla="*/ 546100 w 10086965"/>
              <a:gd name="connsiteY20" fmla="*/ 913805 h 966772"/>
              <a:gd name="connsiteX21" fmla="*/ 546100 w 10086965"/>
              <a:gd name="connsiteY21" fmla="*/ 662534 h 966772"/>
              <a:gd name="connsiteX22" fmla="*/ 590292 w 10086965"/>
              <a:gd name="connsiteY22" fmla="*/ 609600 h 966772"/>
              <a:gd name="connsiteX23" fmla="*/ 9996489 w 10086965"/>
              <a:gd name="connsiteY23" fmla="*/ 0 h 966772"/>
              <a:gd name="connsiteX24" fmla="*/ 10086965 w 10086965"/>
              <a:gd name="connsiteY24" fmla="*/ 90496 h 966772"/>
              <a:gd name="connsiteX25" fmla="*/ 9996489 w 10086965"/>
              <a:gd name="connsiteY25" fmla="*/ 180966 h 966772"/>
              <a:gd name="connsiteX26" fmla="*/ 9906001 w 10086965"/>
              <a:gd name="connsiteY26" fmla="*/ 90496 h 966772"/>
              <a:gd name="connsiteX27" fmla="*/ 9996489 w 10086965"/>
              <a:gd name="connsiteY27" fmla="*/ 0 h 966772"/>
              <a:gd name="connsiteX28" fmla="*/ 9704381 w 10086965"/>
              <a:gd name="connsiteY28" fmla="*/ 0 h 966772"/>
              <a:gd name="connsiteX29" fmla="*/ 9794865 w 10086965"/>
              <a:gd name="connsiteY29" fmla="*/ 90496 h 966772"/>
              <a:gd name="connsiteX30" fmla="*/ 9704381 w 10086965"/>
              <a:gd name="connsiteY30" fmla="*/ 180966 h 966772"/>
              <a:gd name="connsiteX31" fmla="*/ 9613901 w 10086965"/>
              <a:gd name="connsiteY31" fmla="*/ 90496 h 966772"/>
              <a:gd name="connsiteX32" fmla="*/ 9704381 w 10086965"/>
              <a:gd name="connsiteY32" fmla="*/ 0 h 966772"/>
              <a:gd name="connsiteX33" fmla="*/ 9425004 w 10086965"/>
              <a:gd name="connsiteY33" fmla="*/ 0 h 966772"/>
              <a:gd name="connsiteX34" fmla="*/ 9515477 w 10086965"/>
              <a:gd name="connsiteY34" fmla="*/ 90496 h 966772"/>
              <a:gd name="connsiteX35" fmla="*/ 9425004 w 10086965"/>
              <a:gd name="connsiteY35" fmla="*/ 180966 h 966772"/>
              <a:gd name="connsiteX36" fmla="*/ 9334500 w 10086965"/>
              <a:gd name="connsiteY36" fmla="*/ 90496 h 966772"/>
              <a:gd name="connsiteX37" fmla="*/ 9425004 w 10086965"/>
              <a:gd name="connsiteY37" fmla="*/ 0 h 96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6965" h="966772">
                <a:moveTo>
                  <a:pt x="140494" y="647700"/>
                </a:moveTo>
                <a:cubicBezTo>
                  <a:pt x="218091" y="647700"/>
                  <a:pt x="280988" y="710597"/>
                  <a:pt x="280988" y="788194"/>
                </a:cubicBezTo>
                <a:cubicBezTo>
                  <a:pt x="280988" y="805275"/>
                  <a:pt x="277762" y="821523"/>
                  <a:pt x="272181" y="836691"/>
                </a:cubicBezTo>
                <a:lnTo>
                  <a:pt x="233610" y="798029"/>
                </a:lnTo>
                <a:cubicBezTo>
                  <a:pt x="233948" y="794803"/>
                  <a:pt x="234156" y="791537"/>
                  <a:pt x="234156" y="788194"/>
                </a:cubicBezTo>
                <a:cubicBezTo>
                  <a:pt x="234156" y="736498"/>
                  <a:pt x="192164" y="694545"/>
                  <a:pt x="140494" y="694545"/>
                </a:cubicBezTo>
                <a:cubicBezTo>
                  <a:pt x="88784" y="694545"/>
                  <a:pt x="46818" y="736498"/>
                  <a:pt x="46818" y="788194"/>
                </a:cubicBezTo>
                <a:cubicBezTo>
                  <a:pt x="46818" y="839995"/>
                  <a:pt x="88784" y="881870"/>
                  <a:pt x="140494" y="881870"/>
                </a:cubicBezTo>
                <a:cubicBezTo>
                  <a:pt x="162517" y="881870"/>
                  <a:pt x="182785" y="874182"/>
                  <a:pt x="198799" y="861420"/>
                </a:cubicBezTo>
                <a:cubicBezTo>
                  <a:pt x="198799" y="861420"/>
                  <a:pt x="198786" y="861550"/>
                  <a:pt x="198786" y="861550"/>
                </a:cubicBezTo>
                <a:lnTo>
                  <a:pt x="231958" y="894723"/>
                </a:lnTo>
                <a:cubicBezTo>
                  <a:pt x="207332" y="915797"/>
                  <a:pt x="175474" y="928688"/>
                  <a:pt x="140494" y="928688"/>
                </a:cubicBezTo>
                <a:cubicBezTo>
                  <a:pt x="62871" y="928688"/>
                  <a:pt x="0" y="865804"/>
                  <a:pt x="0" y="788194"/>
                </a:cubicBezTo>
                <a:cubicBezTo>
                  <a:pt x="0" y="710597"/>
                  <a:pt x="62871" y="647700"/>
                  <a:pt x="140494" y="647700"/>
                </a:cubicBezTo>
                <a:close/>
                <a:moveTo>
                  <a:pt x="590292" y="609600"/>
                </a:moveTo>
                <a:lnTo>
                  <a:pt x="9859789" y="609600"/>
                </a:lnTo>
                <a:cubicBezTo>
                  <a:pt x="9884485" y="609600"/>
                  <a:pt x="9903981" y="633314"/>
                  <a:pt x="9903981" y="662534"/>
                </a:cubicBezTo>
                <a:cubicBezTo>
                  <a:pt x="9903981" y="662534"/>
                  <a:pt x="9903981" y="913805"/>
                  <a:pt x="9903981" y="913805"/>
                </a:cubicBezTo>
                <a:cubicBezTo>
                  <a:pt x="9903981" y="943042"/>
                  <a:pt x="9884485" y="966772"/>
                  <a:pt x="9859789" y="966772"/>
                </a:cubicBezTo>
                <a:lnTo>
                  <a:pt x="590292" y="966772"/>
                </a:lnTo>
                <a:cubicBezTo>
                  <a:pt x="566030" y="966772"/>
                  <a:pt x="546100" y="943042"/>
                  <a:pt x="546100" y="913805"/>
                </a:cubicBezTo>
                <a:lnTo>
                  <a:pt x="546100" y="662534"/>
                </a:lnTo>
                <a:cubicBezTo>
                  <a:pt x="546100" y="633314"/>
                  <a:pt x="566030" y="609600"/>
                  <a:pt x="590292" y="609600"/>
                </a:cubicBezTo>
                <a:close/>
                <a:moveTo>
                  <a:pt x="9996489" y="0"/>
                </a:moveTo>
                <a:cubicBezTo>
                  <a:pt x="10046505" y="0"/>
                  <a:pt x="10086965" y="40535"/>
                  <a:pt x="10086965" y="90496"/>
                </a:cubicBezTo>
                <a:cubicBezTo>
                  <a:pt x="10086965" y="140456"/>
                  <a:pt x="10046505" y="180966"/>
                  <a:pt x="9996489" y="180966"/>
                </a:cubicBezTo>
                <a:cubicBezTo>
                  <a:pt x="9946525" y="180966"/>
                  <a:pt x="9906001" y="140456"/>
                  <a:pt x="9906001" y="90496"/>
                </a:cubicBezTo>
                <a:cubicBezTo>
                  <a:pt x="9906001" y="40535"/>
                  <a:pt x="9946525" y="0"/>
                  <a:pt x="9996489" y="0"/>
                </a:cubicBezTo>
                <a:close/>
                <a:moveTo>
                  <a:pt x="9704381" y="0"/>
                </a:moveTo>
                <a:cubicBezTo>
                  <a:pt x="9754357" y="0"/>
                  <a:pt x="9794865" y="40535"/>
                  <a:pt x="9794865" y="90496"/>
                </a:cubicBezTo>
                <a:cubicBezTo>
                  <a:pt x="9794865" y="140456"/>
                  <a:pt x="9754357" y="180966"/>
                  <a:pt x="9704381" y="180966"/>
                </a:cubicBezTo>
                <a:cubicBezTo>
                  <a:pt x="9654401" y="180966"/>
                  <a:pt x="9613901" y="140456"/>
                  <a:pt x="9613901" y="90496"/>
                </a:cubicBezTo>
                <a:cubicBezTo>
                  <a:pt x="9613901" y="40535"/>
                  <a:pt x="9654401" y="0"/>
                  <a:pt x="9704381" y="0"/>
                </a:cubicBezTo>
                <a:close/>
                <a:moveTo>
                  <a:pt x="9425004" y="0"/>
                </a:moveTo>
                <a:cubicBezTo>
                  <a:pt x="9474940" y="0"/>
                  <a:pt x="9515477" y="40535"/>
                  <a:pt x="9515477" y="90496"/>
                </a:cubicBezTo>
                <a:cubicBezTo>
                  <a:pt x="9515477" y="140456"/>
                  <a:pt x="9474940" y="180966"/>
                  <a:pt x="9425004" y="180966"/>
                </a:cubicBezTo>
                <a:cubicBezTo>
                  <a:pt x="9375060" y="180966"/>
                  <a:pt x="9334500" y="140456"/>
                  <a:pt x="9334500" y="90496"/>
                </a:cubicBezTo>
                <a:cubicBezTo>
                  <a:pt x="9334500" y="40535"/>
                  <a:pt x="9375060" y="0"/>
                  <a:pt x="9425004" y="0"/>
                </a:cubicBezTo>
                <a:close/>
              </a:path>
            </a:pathLst>
          </a:custGeom>
          <a:solidFill>
            <a:srgbClr val="EEEEEE"/>
          </a:solidFill>
          <a:ln w="3175">
            <a:solidFill>
              <a:srgbClr val="EEEEEE"/>
            </a:solidFill>
          </a:ln>
        </p:spPr>
        <p:txBody>
          <a:bodyPr wrap="square" lIns="34286" tIns="17145" rIns="34286" bIns="17145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2805112" y="1838325"/>
            <a:ext cx="45244" cy="273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5066" y="18404"/>
                </a:lnTo>
                <a:cubicBezTo>
                  <a:pt x="15066" y="18404"/>
                  <a:pt x="14154" y="21599"/>
                  <a:pt x="11451" y="21599"/>
                </a:cubicBezTo>
                <a:cubicBezTo>
                  <a:pt x="8897" y="21599"/>
                  <a:pt x="7509" y="18366"/>
                  <a:pt x="7509" y="18366"/>
                </a:cubicBezTo>
                <a:cubicBezTo>
                  <a:pt x="7509" y="18366"/>
                  <a:pt x="0" y="0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4288" tIns="14288" rIns="14288" bIns="14288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2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28654" y="1938927"/>
            <a:ext cx="3836425" cy="194569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678927" y="1938927"/>
            <a:ext cx="3836424" cy="194569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3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028701" y="1633076"/>
            <a:ext cx="4752380" cy="2410234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953128" y="1339404"/>
            <a:ext cx="2219325" cy="113008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963247" y="2926731"/>
            <a:ext cx="2219325" cy="1125561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</p:spTree>
    <p:extLst>
      <p:ext uri="{BB962C8B-B14F-4D97-AF65-F5344CB8AC3E}">
        <p14:creationId xmlns:p14="http://schemas.microsoft.com/office/powerpoint/2010/main" val="178072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24300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6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19715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079510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5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33060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792855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152650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5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11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3278447" y="-5348"/>
            <a:ext cx="5865557" cy="5148849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9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3278447" y="-5348"/>
            <a:ext cx="5865557" cy="5148849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2304219" y="2924834"/>
            <a:ext cx="4534653" cy="573234"/>
          </a:xfrm>
          <a:prstGeom prst="rect">
            <a:avLst/>
          </a:prstGeom>
        </p:spPr>
        <p:txBody>
          <a:bodyPr wrap="square" lIns="34286" tIns="17145" rIns="34286" bIns="17145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Timelines &amp; Planning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49380" y="3495734"/>
            <a:ext cx="1814513" cy="328613"/>
          </a:xfrm>
          <a:prstGeom prst="rect">
            <a:avLst/>
          </a:prstGeom>
        </p:spPr>
        <p:txBody>
          <a:bodyPr lIns="34286" tIns="17145" rIns="34286" bIns="17145"/>
          <a:lstStyle>
            <a:lvl1pPr marL="0" marR="0" indent="0" algn="ctr" defTabSz="17143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700">
                <a:solidFill>
                  <a:schemeClr val="tx1"/>
                </a:solidFill>
                <a:latin typeface="Lato Regular" panose="020F0502020204030203" pitchFamily="34" charset="0"/>
              </a:defRPr>
            </a:lvl1pPr>
          </a:lstStyle>
          <a:p>
            <a:pPr marL="0" marR="0" lvl="0" indent="0" algn="l" defTabSz="17143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700" b="0" dirty="0" smtClean="0">
                <a:latin typeface="Lato Regular" panose="020F0502020204030203" pitchFamily="34" charset="0"/>
              </a:rPr>
              <a:t>Pitch Deck Edition</a:t>
            </a:r>
            <a:endParaRPr lang="en-US" sz="1700" b="0" dirty="0" smtClean="0">
              <a:latin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3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-pack-bg">
    <p:bg>
      <p:bgPr>
        <a:solidFill>
          <a:srgbClr val="7D3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 userDrawn="1"/>
        </p:nvSpPr>
        <p:spPr>
          <a:xfrm>
            <a:off x="3247380" y="0"/>
            <a:ext cx="5896620" cy="514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6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610892" y="2680050"/>
            <a:ext cx="2961294" cy="405138"/>
          </a:xfrm>
          <a:prstGeom prst="rect">
            <a:avLst/>
          </a:prstGeom>
        </p:spPr>
        <p:txBody>
          <a:bodyPr lIns="34286" tIns="17145" rIns="34286" bIns="17145">
            <a:noAutofit/>
          </a:bodyPr>
          <a:lstStyle>
            <a:lvl1pPr algn="l">
              <a:defRPr sz="1700" b="0" baseline="0">
                <a:solidFill>
                  <a:schemeClr val="tx1">
                    <a:alpha val="95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l-PL" dirty="0" smtClean="0"/>
              <a:t>Sample Subtitle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 hasCustomPrompt="1"/>
          </p:nvPr>
        </p:nvSpPr>
        <p:spPr>
          <a:xfrm>
            <a:off x="593820" y="2114512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 algn="ctr">
              <a:defRPr b="0" baseline="0">
                <a:solidFill>
                  <a:schemeClr val="tx1">
                    <a:alpha val="95000"/>
                  </a:schemeClr>
                </a:solidFill>
                <a:latin typeface="Aleo bold" panose="020F0802020204030203" pitchFamily="34" charset="0"/>
              </a:defRPr>
            </a:lvl1pPr>
          </a:lstStyle>
          <a:p>
            <a:r>
              <a:rPr lang="pl-PL" dirty="0" smtClean="0"/>
              <a:t>Sample Title</a:t>
            </a:r>
            <a:endParaRPr lang="en-US" dirty="0"/>
          </a:p>
        </p:txBody>
      </p:sp>
      <p:sp>
        <p:nvSpPr>
          <p:cNvPr id="8" name="AutoShape 1"/>
          <p:cNvSpPr>
            <a:spLocks/>
          </p:cNvSpPr>
          <p:nvPr userDrawn="1"/>
        </p:nvSpPr>
        <p:spPr bwMode="auto">
          <a:xfrm>
            <a:off x="3247433" y="0"/>
            <a:ext cx="5896571" cy="5175052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9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72715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="0" spc="38" baseline="0">
                <a:solidFill>
                  <a:schemeClr val="tx1"/>
                </a:solidFill>
                <a:latin typeface="Aleo bold" panose="020F0802020204030203" pitchFamily="34" charset="0"/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885953"/>
            <a:ext cx="9144000" cy="1696453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indent="0" algn="ctr" defTabSz="30953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Gill Sans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5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c 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 userDrawn="1"/>
        </p:nvGrpSpPr>
        <p:grpSpPr>
          <a:xfrm>
            <a:off x="540865" y="-1435"/>
            <a:ext cx="8707910" cy="5176489"/>
            <a:chOff x="4630060" y="-3834"/>
            <a:chExt cx="16424861" cy="13803971"/>
          </a:xfrm>
        </p:grpSpPr>
        <p:sp>
          <p:nvSpPr>
            <p:cNvPr id="6" name="AutoShape 1"/>
            <p:cNvSpPr>
              <a:spLocks/>
            </p:cNvSpPr>
            <p:nvPr userDrawn="1"/>
          </p:nvSpPr>
          <p:spPr bwMode="auto">
            <a:xfrm>
              <a:off x="8724900" y="-3834"/>
              <a:ext cx="12330021" cy="13803971"/>
            </a:xfrm>
            <a:custGeom>
              <a:avLst/>
              <a:gdLst>
                <a:gd name="T0" fmla="*/ 7862094 w 21600"/>
                <a:gd name="T1" fmla="*/ 6900069 h 21600"/>
                <a:gd name="T2" fmla="*/ 7862094 w 21600"/>
                <a:gd name="T3" fmla="*/ 6900069 h 21600"/>
                <a:gd name="T4" fmla="*/ 7862094 w 21600"/>
                <a:gd name="T5" fmla="*/ 6900069 h 21600"/>
                <a:gd name="T6" fmla="*/ 7862094 w 21600"/>
                <a:gd name="T7" fmla="*/ 6900069 h 21600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1798 w 21600"/>
                <a:gd name="connsiteY0" fmla="*/ 0 h 21606"/>
                <a:gd name="connsiteX1" fmla="*/ 21530 w 21600"/>
                <a:gd name="connsiteY1" fmla="*/ 6 h 21606"/>
                <a:gd name="connsiteX2" fmla="*/ 21600 w 21600"/>
                <a:gd name="connsiteY2" fmla="*/ 21606 h 21606"/>
                <a:gd name="connsiteX3" fmla="*/ 0 w 21600"/>
                <a:gd name="connsiteY3" fmla="*/ 21553 h 21606"/>
                <a:gd name="connsiteX4" fmla="*/ 11798 w 21600"/>
                <a:gd name="connsiteY4" fmla="*/ 0 h 2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6">
                  <a:moveTo>
                    <a:pt x="11798" y="0"/>
                  </a:moveTo>
                  <a:lnTo>
                    <a:pt x="21530" y="6"/>
                  </a:lnTo>
                  <a:cubicBezTo>
                    <a:pt x="21553" y="7206"/>
                    <a:pt x="21577" y="14406"/>
                    <a:pt x="21600" y="21606"/>
                  </a:cubicBezTo>
                  <a:lnTo>
                    <a:pt x="0" y="21553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chemeClr val="tx1">
                <a:lumMod val="75000"/>
                <a:alpha val="9000"/>
              </a:schemeClr>
            </a:solidFill>
            <a:ln>
              <a:noFill/>
            </a:ln>
            <a:effectLst/>
            <a:extLst/>
          </p:spPr>
          <p:txBody>
            <a:bodyPr wrap="square" lIns="38100" tIns="38100" rIns="38100" bIns="38100" anchor="ctr">
              <a:noAutofit/>
            </a:bodyPr>
            <a:lstStyle/>
            <a:p>
              <a:pPr lvl="0" defTabSz="171433"/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6" descr="droppedImage.pdf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334550" y="902367"/>
              <a:ext cx="3399655" cy="3390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0" name="Group 29"/>
            <p:cNvGrpSpPr/>
            <p:nvPr userDrawn="1"/>
          </p:nvGrpSpPr>
          <p:grpSpPr>
            <a:xfrm>
              <a:off x="4630060" y="9755187"/>
              <a:ext cx="13092022" cy="2290529"/>
              <a:chOff x="1344613" y="4179316"/>
              <a:chExt cx="21704300" cy="3797300"/>
            </a:xfrm>
          </p:grpSpPr>
          <p:grpSp>
            <p:nvGrpSpPr>
              <p:cNvPr id="7" name="Group 6"/>
              <p:cNvGrpSpPr/>
              <p:nvPr userDrawn="1"/>
            </p:nvGrpSpPr>
            <p:grpSpPr>
              <a:xfrm>
                <a:off x="1344613" y="4179316"/>
                <a:ext cx="3797300" cy="3797300"/>
                <a:chOff x="1774599" y="9001126"/>
                <a:chExt cx="3797300" cy="3797300"/>
              </a:xfrm>
            </p:grpSpPr>
            <p:sp>
              <p:nvSpPr>
                <p:cNvPr id="8" name="AutoShape 11"/>
                <p:cNvSpPr>
                  <a:spLocks/>
                </p:cNvSpPr>
                <p:nvPr userDrawn="1"/>
              </p:nvSpPr>
              <p:spPr bwMode="auto">
                <a:xfrm>
                  <a:off x="1774599" y="9001126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Freeform 8"/>
                <p:cNvSpPr>
                  <a:spLocks/>
                </p:cNvSpPr>
                <p:nvPr userDrawn="1"/>
              </p:nvSpPr>
              <p:spPr bwMode="auto">
                <a:xfrm>
                  <a:off x="3271612" y="10027801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50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AutoShape 13"/>
                <p:cNvSpPr>
                  <a:spLocks/>
                </p:cNvSpPr>
                <p:nvPr userDrawn="1"/>
              </p:nvSpPr>
              <p:spPr bwMode="auto">
                <a:xfrm>
                  <a:off x="2350861" y="9558338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 userDrawn="1"/>
            </p:nvGrpSpPr>
            <p:grpSpPr>
              <a:xfrm>
                <a:off x="7313613" y="4179316"/>
                <a:ext cx="3797300" cy="3797300"/>
                <a:chOff x="7448608" y="8868229"/>
                <a:chExt cx="3797300" cy="3797300"/>
              </a:xfrm>
            </p:grpSpPr>
            <p:sp>
              <p:nvSpPr>
                <p:cNvPr id="12" name="AutoShape 11"/>
                <p:cNvSpPr>
                  <a:spLocks/>
                </p:cNvSpPr>
                <p:nvPr userDrawn="1"/>
              </p:nvSpPr>
              <p:spPr bwMode="auto">
                <a:xfrm>
                  <a:off x="7448608" y="8868229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 userDrawn="1"/>
              </p:nvSpPr>
              <p:spPr bwMode="auto">
                <a:xfrm>
                  <a:off x="8945621" y="9894904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AutoShape 13"/>
                <p:cNvSpPr>
                  <a:spLocks/>
                </p:cNvSpPr>
                <p:nvPr userDrawn="1"/>
              </p:nvSpPr>
              <p:spPr bwMode="auto">
                <a:xfrm>
                  <a:off x="8024870" y="9425441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13282613" y="4179316"/>
                <a:ext cx="3797300" cy="3797300"/>
                <a:chOff x="12986999" y="8868229"/>
                <a:chExt cx="3797300" cy="3797300"/>
              </a:xfrm>
            </p:grpSpPr>
            <p:sp>
              <p:nvSpPr>
                <p:cNvPr id="16" name="AutoShape 11"/>
                <p:cNvSpPr>
                  <a:spLocks/>
                </p:cNvSpPr>
                <p:nvPr userDrawn="1"/>
              </p:nvSpPr>
              <p:spPr bwMode="auto">
                <a:xfrm>
                  <a:off x="12986999" y="8868229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 userDrawn="1"/>
              </p:nvSpPr>
              <p:spPr bwMode="auto">
                <a:xfrm>
                  <a:off x="14484012" y="9894904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50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AutoShape 13"/>
                <p:cNvSpPr>
                  <a:spLocks/>
                </p:cNvSpPr>
                <p:nvPr userDrawn="1"/>
              </p:nvSpPr>
              <p:spPr bwMode="auto">
                <a:xfrm>
                  <a:off x="13563261" y="9425441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19251613" y="4179316"/>
                <a:ext cx="3797300" cy="3797300"/>
                <a:chOff x="18828205" y="9201735"/>
                <a:chExt cx="3797300" cy="3797300"/>
              </a:xfrm>
            </p:grpSpPr>
            <p:sp>
              <p:nvSpPr>
                <p:cNvPr id="20" name="AutoShape 11"/>
                <p:cNvSpPr>
                  <a:spLocks/>
                </p:cNvSpPr>
                <p:nvPr userDrawn="1"/>
              </p:nvSpPr>
              <p:spPr bwMode="auto">
                <a:xfrm>
                  <a:off x="18828205" y="9201735"/>
                  <a:ext cx="3797300" cy="3797300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66C8BD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 userDrawn="1"/>
              </p:nvSpPr>
              <p:spPr bwMode="auto">
                <a:xfrm>
                  <a:off x="20325218" y="10228410"/>
                  <a:ext cx="2287577" cy="2692837"/>
                </a:xfrm>
                <a:custGeom>
                  <a:avLst/>
                  <a:gdLst>
                    <a:gd name="connsiteX0" fmla="*/ 1374243 w 2287577"/>
                    <a:gd name="connsiteY0" fmla="*/ 0 h 2692837"/>
                    <a:gd name="connsiteX1" fmla="*/ 2279558 w 2287577"/>
                    <a:gd name="connsiteY1" fmla="*/ 642877 h 2692837"/>
                    <a:gd name="connsiteX2" fmla="*/ 927594 w 2287577"/>
                    <a:gd name="connsiteY2" fmla="*/ 2692837 h 2692837"/>
                    <a:gd name="connsiteX3" fmla="*/ 0 w 2287577"/>
                    <a:gd name="connsiteY3" fmla="*/ 2119804 h 2692837"/>
                    <a:gd name="connsiteX4" fmla="*/ 6179 w 2287577"/>
                    <a:gd name="connsiteY4" fmla="*/ 2110143 h 2692837"/>
                    <a:gd name="connsiteX5" fmla="*/ 15371 w 2287577"/>
                    <a:gd name="connsiteY5" fmla="*/ 2113358 h 2692837"/>
                    <a:gd name="connsiteX6" fmla="*/ 1313529 w 2287577"/>
                    <a:gd name="connsiteY6" fmla="*/ 1783865 h 2692837"/>
                    <a:gd name="connsiteX7" fmla="*/ 1403390 w 2287577"/>
                    <a:gd name="connsiteY7" fmla="*/ 32247 h 269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87577" h="2692837">
                      <a:moveTo>
                        <a:pt x="1374243" y="0"/>
                      </a:moveTo>
                      <a:lnTo>
                        <a:pt x="2279558" y="642877"/>
                      </a:lnTo>
                      <a:cubicBezTo>
                        <a:pt x="2409044" y="2311565"/>
                        <a:pt x="927594" y="2692837"/>
                        <a:pt x="927594" y="2692837"/>
                      </a:cubicBezTo>
                      <a:lnTo>
                        <a:pt x="0" y="2119804"/>
                      </a:lnTo>
                      <a:lnTo>
                        <a:pt x="6179" y="2110143"/>
                      </a:lnTo>
                      <a:lnTo>
                        <a:pt x="15371" y="2113358"/>
                      </a:lnTo>
                      <a:cubicBezTo>
                        <a:pt x="460592" y="2245156"/>
                        <a:pt x="962070" y="2135325"/>
                        <a:pt x="1313529" y="1783865"/>
                      </a:cubicBezTo>
                      <a:cubicBezTo>
                        <a:pt x="1792791" y="1304604"/>
                        <a:pt x="1822745" y="546379"/>
                        <a:pt x="1403390" y="32247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wrap="square" lIns="0" tIns="0" rIns="0" bIns="0" anchor="ctr">
                  <a:noAutofit/>
                </a:bodyPr>
                <a:lstStyle/>
                <a:p>
                  <a:endParaRPr lang="en-US" dirty="0"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AutoShape 13"/>
                <p:cNvSpPr>
                  <a:spLocks/>
                </p:cNvSpPr>
                <p:nvPr userDrawn="1"/>
              </p:nvSpPr>
              <p:spPr bwMode="auto">
                <a:xfrm>
                  <a:off x="19404467" y="9758947"/>
                  <a:ext cx="2617788" cy="2617788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9"/>
                        <a:pt x="6724" y="20639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/>
              </p:spPr>
              <p:txBody>
                <a:bodyPr lIns="0" tIns="0" rIns="0" bIns="0" anchor="ctr"/>
                <a:lstStyle>
                  <a:lvl1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1pPr>
                  <a:lvl2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2pPr>
                  <a:lvl3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3pPr>
                  <a:lvl4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4pPr>
                  <a:lvl5pPr defTabSz="584200"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5pPr>
                  <a:lvl6pPr marL="18288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6pPr>
                  <a:lvl7pPr marL="22860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7pPr>
                  <a:lvl8pPr marL="27432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8pPr>
                  <a:lvl9pPr marL="3200400" algn="ctr" defTabSz="5842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Gill Sans" charset="0"/>
                      <a:cs typeface="Gill Sans" charset="0"/>
                      <a:sym typeface="Gill Sans" charset="0"/>
                    </a:defRPr>
                  </a:lvl9pPr>
                </a:lstStyle>
                <a:p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Lato" panose="020F0502020204030203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861" y="845269"/>
            <a:ext cx="3768939" cy="16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4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4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4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4" name="AutoShape 5"/>
          <p:cNvSpPr>
            <a:spLocks/>
          </p:cNvSpPr>
          <p:nvPr/>
        </p:nvSpPr>
        <p:spPr bwMode="auto">
          <a:xfrm>
            <a:off x="0" y="3781428"/>
            <a:ext cx="9144000" cy="136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3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 bwMode="auto">
          <a:xfrm>
            <a:off x="-28572" y="3781428"/>
            <a:ext cx="9205913" cy="1419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6736" y="4532279"/>
            <a:ext cx="4455299" cy="405138"/>
          </a:xfrm>
          <a:prstGeom prst="rect">
            <a:avLst/>
          </a:prstGeom>
        </p:spPr>
        <p:txBody>
          <a:bodyPr lIns="34286" tIns="17145" rIns="34286" bIns="17145">
            <a:noAutofit/>
          </a:bodyPr>
          <a:lstStyle>
            <a:lvl1pPr algn="ctr">
              <a:defRPr sz="1700" b="1" baseline="0">
                <a:solidFill>
                  <a:schemeClr val="tx1"/>
                </a:solidFill>
                <a:latin typeface="Aleo" panose="020F050202020403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here to add your own subtitle</a:t>
            </a:r>
            <a:endParaRPr lang="pl-PL" dirty="0" smtClean="0"/>
          </a:p>
        </p:txBody>
      </p:sp>
      <p:sp>
        <p:nvSpPr>
          <p:cNvPr id="9" name="Tytuł 8"/>
          <p:cNvSpPr>
            <a:spLocks noGrp="1"/>
          </p:cNvSpPr>
          <p:nvPr>
            <p:ph type="title" hasCustomPrompt="1"/>
          </p:nvPr>
        </p:nvSpPr>
        <p:spPr>
          <a:xfrm>
            <a:off x="3264828" y="3928273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2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5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"/>
          <p:cNvSpPr>
            <a:spLocks/>
          </p:cNvSpPr>
          <p:nvPr/>
        </p:nvSpPr>
        <p:spPr bwMode="auto">
          <a:xfrm>
            <a:off x="4586289" y="0"/>
            <a:ext cx="4562475" cy="5143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2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3271841" y="-5358"/>
            <a:ext cx="5896571" cy="5175052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7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6" name="AutoShape 1"/>
          <p:cNvSpPr>
            <a:spLocks/>
          </p:cNvSpPr>
          <p:nvPr/>
        </p:nvSpPr>
        <p:spPr bwMode="auto">
          <a:xfrm>
            <a:off x="0" y="1438275"/>
            <a:ext cx="9139238" cy="167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5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pl-PL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10"/>
            <a:ext cx="4114199" cy="1111843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Put here your own</a:t>
            </a:r>
            <a:br>
              <a:rPr lang="en-US" dirty="0" smtClean="0"/>
            </a:br>
            <a:r>
              <a:rPr lang="en-US" dirty="0" smtClean="0"/>
              <a:t>picture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9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pl-PL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-4761" y="3614738"/>
            <a:ext cx="9148763" cy="1352550"/>
          </a:xfrm>
          <a:prstGeom prst="rect">
            <a:avLst/>
          </a:prstGeom>
          <a:solidFill>
            <a:srgbClr val="FFFFFF">
              <a:alpha val="89999"/>
            </a:srgbClr>
          </a:solidFill>
          <a:ln w="127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 lvl="0" algn="ctr" defTabSz="21905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73970" y="3891733"/>
            <a:ext cx="6591300" cy="727122"/>
          </a:xfrm>
          <a:prstGeom prst="rect">
            <a:avLst/>
          </a:prstGeom>
        </p:spPr>
        <p:txBody>
          <a:bodyPr wrap="square" lIns="34286" tIns="17145" rIns="34286" bIns="17145" anchor="ctr">
            <a:spAutoFit/>
          </a:bodyPr>
          <a:lstStyle>
            <a:lvl1pPr algn="ctr">
              <a:defRPr sz="1500" baseline="0"/>
            </a:lvl1pPr>
          </a:lstStyle>
          <a:p>
            <a:pPr lvl="0"/>
            <a:r>
              <a:rPr lang="en-US" dirty="0" smtClean="0"/>
              <a:t> Describe your thoughts with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as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dolor </a:t>
            </a:r>
            <a:r>
              <a:rPr lang="en-US" dirty="0" err="1" smtClean="0"/>
              <a:t>odio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dui </a:t>
            </a:r>
            <a:r>
              <a:rPr lang="en-US" dirty="0" err="1" smtClean="0"/>
              <a:t>adipiscing</a:t>
            </a:r>
            <a:r>
              <a:rPr lang="en-US" dirty="0" smtClean="0"/>
              <a:t> magna </a:t>
            </a:r>
            <a:r>
              <a:rPr lang="en-US" dirty="0" err="1" smtClean="0"/>
              <a:t>interdum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10"/>
            <a:ext cx="4114199" cy="1111843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Put here your own</a:t>
            </a:r>
            <a:br>
              <a:rPr lang="en-US" dirty="0" smtClean="0"/>
            </a:br>
            <a:r>
              <a:rPr lang="en-US" dirty="0" smtClean="0"/>
              <a:t>picture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7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864894" y="0"/>
            <a:ext cx="4279106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pl-PL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3146" y="0"/>
            <a:ext cx="4570857" cy="5143500"/>
          </a:xfrm>
          <a:prstGeom prst="rect">
            <a:avLst/>
          </a:prstGeom>
          <a:noFill/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10"/>
            <a:ext cx="4114199" cy="1111843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Put here your own</a:t>
            </a:r>
            <a:br>
              <a:rPr lang="en-US" dirty="0" smtClean="0"/>
            </a:br>
            <a:r>
              <a:rPr lang="en-US" dirty="0" smtClean="0"/>
              <a:t>picture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7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" y="0"/>
            <a:ext cx="4570857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pl-PL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4570857" cy="5143500"/>
          </a:xfrm>
          <a:prstGeom prst="rect">
            <a:avLst/>
          </a:prstGeom>
          <a:noFill/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10"/>
            <a:ext cx="4114199" cy="1111843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Put here your own</a:t>
            </a:r>
            <a:br>
              <a:rPr lang="en-US" dirty="0" smtClean="0"/>
            </a:br>
            <a:r>
              <a:rPr lang="en-US" dirty="0" smtClean="0"/>
              <a:t>picture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7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3271841" y="-5358"/>
            <a:ext cx="5896571" cy="5175052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 hasCustomPrompt="1"/>
          </p:nvPr>
        </p:nvSpPr>
        <p:spPr>
          <a:xfrm>
            <a:off x="695999" y="1834248"/>
            <a:ext cx="1691204" cy="1951940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2564019" y="1833562"/>
            <a:ext cx="1691204" cy="1951940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 hasCustomPrompt="1"/>
          </p:nvPr>
        </p:nvSpPr>
        <p:spPr>
          <a:xfrm>
            <a:off x="4429153" y="1833562"/>
            <a:ext cx="1691204" cy="1951940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>
          <a:xfrm>
            <a:off x="6300652" y="1833562"/>
            <a:ext cx="1691204" cy="1951940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8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e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2366766" y="1938930"/>
            <a:ext cx="4250334" cy="215561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366963" y="1452564"/>
            <a:ext cx="4250334" cy="503634"/>
          </a:xfrm>
          <a:custGeom>
            <a:avLst/>
            <a:gdLst>
              <a:gd name="connsiteX0" fmla="*/ 197308 w 11334223"/>
              <a:gd name="connsiteY0" fmla="*/ 0 h 1343025"/>
              <a:gd name="connsiteX1" fmla="*/ 11136915 w 11334223"/>
              <a:gd name="connsiteY1" fmla="*/ 0 h 1343025"/>
              <a:gd name="connsiteX2" fmla="*/ 11334223 w 11334223"/>
              <a:gd name="connsiteY2" fmla="*/ 197186 h 1343025"/>
              <a:gd name="connsiteX3" fmla="*/ 11334223 w 11334223"/>
              <a:gd name="connsiteY3" fmla="*/ 202011 h 1343025"/>
              <a:gd name="connsiteX4" fmla="*/ 11334223 w 11334223"/>
              <a:gd name="connsiteY4" fmla="*/ 216283 h 1343025"/>
              <a:gd name="connsiteX5" fmla="*/ 11334223 w 11334223"/>
              <a:gd name="connsiteY5" fmla="*/ 239696 h 1343025"/>
              <a:gd name="connsiteX6" fmla="*/ 11334223 w 11334223"/>
              <a:gd name="connsiteY6" fmla="*/ 271947 h 1343025"/>
              <a:gd name="connsiteX7" fmla="*/ 11334223 w 11334223"/>
              <a:gd name="connsiteY7" fmla="*/ 312730 h 1343025"/>
              <a:gd name="connsiteX8" fmla="*/ 11334223 w 11334223"/>
              <a:gd name="connsiteY8" fmla="*/ 361742 h 1343025"/>
              <a:gd name="connsiteX9" fmla="*/ 11334223 w 11334223"/>
              <a:gd name="connsiteY9" fmla="*/ 418676 h 1343025"/>
              <a:gd name="connsiteX10" fmla="*/ 11334223 w 11334223"/>
              <a:gd name="connsiteY10" fmla="*/ 483228 h 1343025"/>
              <a:gd name="connsiteX11" fmla="*/ 11334223 w 11334223"/>
              <a:gd name="connsiteY11" fmla="*/ 633969 h 1343025"/>
              <a:gd name="connsiteX12" fmla="*/ 11334223 w 11334223"/>
              <a:gd name="connsiteY12" fmla="*/ 811527 h 1343025"/>
              <a:gd name="connsiteX13" fmla="*/ 11334223 w 11334223"/>
              <a:gd name="connsiteY13" fmla="*/ 1013463 h 1343025"/>
              <a:gd name="connsiteX14" fmla="*/ 11334223 w 11334223"/>
              <a:gd name="connsiteY14" fmla="*/ 1237339 h 1343025"/>
              <a:gd name="connsiteX15" fmla="*/ 11334223 w 11334223"/>
              <a:gd name="connsiteY15" fmla="*/ 1343025 h 1343025"/>
              <a:gd name="connsiteX16" fmla="*/ 0 w 11334223"/>
              <a:gd name="connsiteY16" fmla="*/ 1343025 h 1343025"/>
              <a:gd name="connsiteX17" fmla="*/ 0 w 11334223"/>
              <a:gd name="connsiteY17" fmla="*/ 197186 h 1343025"/>
              <a:gd name="connsiteX18" fmla="*/ 197308 w 11334223"/>
              <a:gd name="connsiteY18" fmla="*/ 0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34223" h="1343025">
                <a:moveTo>
                  <a:pt x="197308" y="0"/>
                </a:moveTo>
                <a:lnTo>
                  <a:pt x="11136915" y="0"/>
                </a:lnTo>
                <a:cubicBezTo>
                  <a:pt x="11246065" y="0"/>
                  <a:pt x="11334223" y="88146"/>
                  <a:pt x="11334223" y="197186"/>
                </a:cubicBezTo>
                <a:lnTo>
                  <a:pt x="11334223" y="202011"/>
                </a:lnTo>
                <a:lnTo>
                  <a:pt x="11334223" y="216283"/>
                </a:lnTo>
                <a:lnTo>
                  <a:pt x="11334223" y="239696"/>
                </a:lnTo>
                <a:lnTo>
                  <a:pt x="11334223" y="271947"/>
                </a:lnTo>
                <a:lnTo>
                  <a:pt x="11334223" y="312730"/>
                </a:lnTo>
                <a:lnTo>
                  <a:pt x="11334223" y="361742"/>
                </a:lnTo>
                <a:lnTo>
                  <a:pt x="11334223" y="418676"/>
                </a:lnTo>
                <a:lnTo>
                  <a:pt x="11334223" y="483228"/>
                </a:lnTo>
                <a:lnTo>
                  <a:pt x="11334223" y="633969"/>
                </a:lnTo>
                <a:lnTo>
                  <a:pt x="11334223" y="811527"/>
                </a:lnTo>
                <a:lnTo>
                  <a:pt x="11334223" y="1013463"/>
                </a:lnTo>
                <a:lnTo>
                  <a:pt x="11334223" y="1237339"/>
                </a:lnTo>
                <a:lnTo>
                  <a:pt x="11334223" y="1343025"/>
                </a:lnTo>
                <a:lnTo>
                  <a:pt x="0" y="1343025"/>
                </a:lnTo>
                <a:lnTo>
                  <a:pt x="0" y="197186"/>
                </a:lnTo>
                <a:cubicBezTo>
                  <a:pt x="0" y="88146"/>
                  <a:pt x="88158" y="0"/>
                  <a:pt x="197308" y="0"/>
                </a:cubicBezTo>
                <a:close/>
              </a:path>
            </a:pathLst>
          </a:custGeom>
          <a:solidFill>
            <a:srgbClr val="CFCFCF"/>
          </a:solidFill>
          <a:ln w="3175">
            <a:solidFill>
              <a:srgbClr val="CFCFCF"/>
            </a:solidFill>
          </a:ln>
        </p:spPr>
        <p:txBody>
          <a:bodyPr wrap="square" lIns="34286" tIns="17145" rIns="34286" bIns="17145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366962" y="1576387"/>
            <a:ext cx="4250138" cy="379792"/>
          </a:xfrm>
          <a:custGeom>
            <a:avLst/>
            <a:gdLst>
              <a:gd name="connsiteX0" fmla="*/ 501668 w 11333700"/>
              <a:gd name="connsiteY0" fmla="*/ 0 h 1012778"/>
              <a:gd name="connsiteX1" fmla="*/ 1587390 w 11333700"/>
              <a:gd name="connsiteY1" fmla="*/ 0 h 1012778"/>
              <a:gd name="connsiteX2" fmla="*/ 1834550 w 11333700"/>
              <a:gd name="connsiteY2" fmla="*/ 45437 h 1012778"/>
              <a:gd name="connsiteX3" fmla="*/ 1947373 w 11333700"/>
              <a:gd name="connsiteY3" fmla="*/ 310928 h 1012778"/>
              <a:gd name="connsiteX4" fmla="*/ 11228806 w 11333700"/>
              <a:gd name="connsiteY4" fmla="*/ 310928 h 1012778"/>
              <a:gd name="connsiteX5" fmla="*/ 11333700 w 11333700"/>
              <a:gd name="connsiteY5" fmla="*/ 310928 h 1012778"/>
              <a:gd name="connsiteX6" fmla="*/ 11333700 w 11333700"/>
              <a:gd name="connsiteY6" fmla="*/ 481327 h 1012778"/>
              <a:gd name="connsiteX7" fmla="*/ 11333700 w 11333700"/>
              <a:gd name="connsiteY7" fmla="*/ 683263 h 1012778"/>
              <a:gd name="connsiteX8" fmla="*/ 11333700 w 11333700"/>
              <a:gd name="connsiteY8" fmla="*/ 907139 h 1012778"/>
              <a:gd name="connsiteX9" fmla="*/ 11333700 w 11333700"/>
              <a:gd name="connsiteY9" fmla="*/ 1012778 h 1012778"/>
              <a:gd name="connsiteX10" fmla="*/ 0 w 11333700"/>
              <a:gd name="connsiteY10" fmla="*/ 1012778 h 1012778"/>
              <a:gd name="connsiteX11" fmla="*/ 0 w 11333700"/>
              <a:gd name="connsiteY11" fmla="*/ 310928 h 1012778"/>
              <a:gd name="connsiteX12" fmla="*/ 110724 w 11333700"/>
              <a:gd name="connsiteY12" fmla="*/ 310928 h 1012778"/>
              <a:gd name="connsiteX13" fmla="*/ 254507 w 11333700"/>
              <a:gd name="connsiteY13" fmla="*/ 45437 h 1012778"/>
              <a:gd name="connsiteX14" fmla="*/ 501668 w 11333700"/>
              <a:gd name="connsiteY14" fmla="*/ 0 h 101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33700" h="1012778">
                <a:moveTo>
                  <a:pt x="501668" y="0"/>
                </a:moveTo>
                <a:lnTo>
                  <a:pt x="1587390" y="0"/>
                </a:lnTo>
                <a:cubicBezTo>
                  <a:pt x="1780500" y="0"/>
                  <a:pt x="1818808" y="0"/>
                  <a:pt x="1834550" y="45437"/>
                </a:cubicBezTo>
                <a:lnTo>
                  <a:pt x="1947373" y="310928"/>
                </a:lnTo>
                <a:cubicBezTo>
                  <a:pt x="1947373" y="310928"/>
                  <a:pt x="10197535" y="310928"/>
                  <a:pt x="11228806" y="310928"/>
                </a:cubicBezTo>
                <a:lnTo>
                  <a:pt x="11333700" y="310928"/>
                </a:lnTo>
                <a:lnTo>
                  <a:pt x="11333700" y="481327"/>
                </a:lnTo>
                <a:lnTo>
                  <a:pt x="11333700" y="683263"/>
                </a:lnTo>
                <a:lnTo>
                  <a:pt x="11333700" y="907139"/>
                </a:lnTo>
                <a:lnTo>
                  <a:pt x="11333700" y="1012778"/>
                </a:lnTo>
                <a:lnTo>
                  <a:pt x="0" y="1012778"/>
                </a:lnTo>
                <a:lnTo>
                  <a:pt x="0" y="310928"/>
                </a:lnTo>
                <a:lnTo>
                  <a:pt x="110724" y="310928"/>
                </a:lnTo>
                <a:lnTo>
                  <a:pt x="254507" y="45437"/>
                </a:lnTo>
                <a:cubicBezTo>
                  <a:pt x="273399" y="0"/>
                  <a:pt x="270250" y="0"/>
                  <a:pt x="501668" y="0"/>
                </a:cubicBezTo>
                <a:close/>
              </a:path>
            </a:pathLst>
          </a:custGeom>
          <a:solidFill>
            <a:srgbClr val="E4E4E4"/>
          </a:solidFill>
          <a:ln w="3175">
            <a:solidFill>
              <a:srgbClr val="E4E4E4"/>
            </a:solidFill>
          </a:ln>
        </p:spPr>
        <p:txBody>
          <a:bodyPr wrap="square" lIns="34286" tIns="17145" rIns="34286" bIns="17145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733676" y="1543050"/>
            <a:ext cx="3782612" cy="362540"/>
          </a:xfrm>
          <a:custGeom>
            <a:avLst/>
            <a:gdLst>
              <a:gd name="connsiteX0" fmla="*/ 140494 w 10086965"/>
              <a:gd name="connsiteY0" fmla="*/ 647700 h 966772"/>
              <a:gd name="connsiteX1" fmla="*/ 280988 w 10086965"/>
              <a:gd name="connsiteY1" fmla="*/ 788194 h 966772"/>
              <a:gd name="connsiteX2" fmla="*/ 272181 w 10086965"/>
              <a:gd name="connsiteY2" fmla="*/ 836691 h 966772"/>
              <a:gd name="connsiteX3" fmla="*/ 233610 w 10086965"/>
              <a:gd name="connsiteY3" fmla="*/ 798029 h 966772"/>
              <a:gd name="connsiteX4" fmla="*/ 234156 w 10086965"/>
              <a:gd name="connsiteY4" fmla="*/ 788194 h 966772"/>
              <a:gd name="connsiteX5" fmla="*/ 140494 w 10086965"/>
              <a:gd name="connsiteY5" fmla="*/ 694545 h 966772"/>
              <a:gd name="connsiteX6" fmla="*/ 46818 w 10086965"/>
              <a:gd name="connsiteY6" fmla="*/ 788194 h 966772"/>
              <a:gd name="connsiteX7" fmla="*/ 140494 w 10086965"/>
              <a:gd name="connsiteY7" fmla="*/ 881870 h 966772"/>
              <a:gd name="connsiteX8" fmla="*/ 198799 w 10086965"/>
              <a:gd name="connsiteY8" fmla="*/ 861420 h 966772"/>
              <a:gd name="connsiteX9" fmla="*/ 198786 w 10086965"/>
              <a:gd name="connsiteY9" fmla="*/ 861550 h 966772"/>
              <a:gd name="connsiteX10" fmla="*/ 231958 w 10086965"/>
              <a:gd name="connsiteY10" fmla="*/ 894723 h 966772"/>
              <a:gd name="connsiteX11" fmla="*/ 140494 w 10086965"/>
              <a:gd name="connsiteY11" fmla="*/ 928688 h 966772"/>
              <a:gd name="connsiteX12" fmla="*/ 0 w 10086965"/>
              <a:gd name="connsiteY12" fmla="*/ 788194 h 966772"/>
              <a:gd name="connsiteX13" fmla="*/ 140494 w 10086965"/>
              <a:gd name="connsiteY13" fmla="*/ 647700 h 966772"/>
              <a:gd name="connsiteX14" fmla="*/ 590292 w 10086965"/>
              <a:gd name="connsiteY14" fmla="*/ 609600 h 966772"/>
              <a:gd name="connsiteX15" fmla="*/ 9859789 w 10086965"/>
              <a:gd name="connsiteY15" fmla="*/ 609600 h 966772"/>
              <a:gd name="connsiteX16" fmla="*/ 9903981 w 10086965"/>
              <a:gd name="connsiteY16" fmla="*/ 662534 h 966772"/>
              <a:gd name="connsiteX17" fmla="*/ 9903981 w 10086965"/>
              <a:gd name="connsiteY17" fmla="*/ 913805 h 966772"/>
              <a:gd name="connsiteX18" fmla="*/ 9859789 w 10086965"/>
              <a:gd name="connsiteY18" fmla="*/ 966772 h 966772"/>
              <a:gd name="connsiteX19" fmla="*/ 590292 w 10086965"/>
              <a:gd name="connsiteY19" fmla="*/ 966772 h 966772"/>
              <a:gd name="connsiteX20" fmla="*/ 546100 w 10086965"/>
              <a:gd name="connsiteY20" fmla="*/ 913805 h 966772"/>
              <a:gd name="connsiteX21" fmla="*/ 546100 w 10086965"/>
              <a:gd name="connsiteY21" fmla="*/ 662534 h 966772"/>
              <a:gd name="connsiteX22" fmla="*/ 590292 w 10086965"/>
              <a:gd name="connsiteY22" fmla="*/ 609600 h 966772"/>
              <a:gd name="connsiteX23" fmla="*/ 9996489 w 10086965"/>
              <a:gd name="connsiteY23" fmla="*/ 0 h 966772"/>
              <a:gd name="connsiteX24" fmla="*/ 10086965 w 10086965"/>
              <a:gd name="connsiteY24" fmla="*/ 90496 h 966772"/>
              <a:gd name="connsiteX25" fmla="*/ 9996489 w 10086965"/>
              <a:gd name="connsiteY25" fmla="*/ 180966 h 966772"/>
              <a:gd name="connsiteX26" fmla="*/ 9906001 w 10086965"/>
              <a:gd name="connsiteY26" fmla="*/ 90496 h 966772"/>
              <a:gd name="connsiteX27" fmla="*/ 9996489 w 10086965"/>
              <a:gd name="connsiteY27" fmla="*/ 0 h 966772"/>
              <a:gd name="connsiteX28" fmla="*/ 9704381 w 10086965"/>
              <a:gd name="connsiteY28" fmla="*/ 0 h 966772"/>
              <a:gd name="connsiteX29" fmla="*/ 9794865 w 10086965"/>
              <a:gd name="connsiteY29" fmla="*/ 90496 h 966772"/>
              <a:gd name="connsiteX30" fmla="*/ 9704381 w 10086965"/>
              <a:gd name="connsiteY30" fmla="*/ 180966 h 966772"/>
              <a:gd name="connsiteX31" fmla="*/ 9613901 w 10086965"/>
              <a:gd name="connsiteY31" fmla="*/ 90496 h 966772"/>
              <a:gd name="connsiteX32" fmla="*/ 9704381 w 10086965"/>
              <a:gd name="connsiteY32" fmla="*/ 0 h 966772"/>
              <a:gd name="connsiteX33" fmla="*/ 9425004 w 10086965"/>
              <a:gd name="connsiteY33" fmla="*/ 0 h 966772"/>
              <a:gd name="connsiteX34" fmla="*/ 9515477 w 10086965"/>
              <a:gd name="connsiteY34" fmla="*/ 90496 h 966772"/>
              <a:gd name="connsiteX35" fmla="*/ 9425004 w 10086965"/>
              <a:gd name="connsiteY35" fmla="*/ 180966 h 966772"/>
              <a:gd name="connsiteX36" fmla="*/ 9334500 w 10086965"/>
              <a:gd name="connsiteY36" fmla="*/ 90496 h 966772"/>
              <a:gd name="connsiteX37" fmla="*/ 9425004 w 10086965"/>
              <a:gd name="connsiteY37" fmla="*/ 0 h 96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6965" h="966772">
                <a:moveTo>
                  <a:pt x="140494" y="647700"/>
                </a:moveTo>
                <a:cubicBezTo>
                  <a:pt x="218091" y="647700"/>
                  <a:pt x="280988" y="710597"/>
                  <a:pt x="280988" y="788194"/>
                </a:cubicBezTo>
                <a:cubicBezTo>
                  <a:pt x="280988" y="805275"/>
                  <a:pt x="277762" y="821523"/>
                  <a:pt x="272181" y="836691"/>
                </a:cubicBezTo>
                <a:lnTo>
                  <a:pt x="233610" y="798029"/>
                </a:lnTo>
                <a:cubicBezTo>
                  <a:pt x="233948" y="794803"/>
                  <a:pt x="234156" y="791537"/>
                  <a:pt x="234156" y="788194"/>
                </a:cubicBezTo>
                <a:cubicBezTo>
                  <a:pt x="234156" y="736498"/>
                  <a:pt x="192164" y="694545"/>
                  <a:pt x="140494" y="694545"/>
                </a:cubicBezTo>
                <a:cubicBezTo>
                  <a:pt x="88784" y="694545"/>
                  <a:pt x="46818" y="736498"/>
                  <a:pt x="46818" y="788194"/>
                </a:cubicBezTo>
                <a:cubicBezTo>
                  <a:pt x="46818" y="839995"/>
                  <a:pt x="88784" y="881870"/>
                  <a:pt x="140494" y="881870"/>
                </a:cubicBezTo>
                <a:cubicBezTo>
                  <a:pt x="162517" y="881870"/>
                  <a:pt x="182785" y="874182"/>
                  <a:pt x="198799" y="861420"/>
                </a:cubicBezTo>
                <a:cubicBezTo>
                  <a:pt x="198799" y="861420"/>
                  <a:pt x="198786" y="861550"/>
                  <a:pt x="198786" y="861550"/>
                </a:cubicBezTo>
                <a:lnTo>
                  <a:pt x="231958" y="894723"/>
                </a:lnTo>
                <a:cubicBezTo>
                  <a:pt x="207332" y="915797"/>
                  <a:pt x="175474" y="928688"/>
                  <a:pt x="140494" y="928688"/>
                </a:cubicBezTo>
                <a:cubicBezTo>
                  <a:pt x="62871" y="928688"/>
                  <a:pt x="0" y="865804"/>
                  <a:pt x="0" y="788194"/>
                </a:cubicBezTo>
                <a:cubicBezTo>
                  <a:pt x="0" y="710597"/>
                  <a:pt x="62871" y="647700"/>
                  <a:pt x="140494" y="647700"/>
                </a:cubicBezTo>
                <a:close/>
                <a:moveTo>
                  <a:pt x="590292" y="609600"/>
                </a:moveTo>
                <a:lnTo>
                  <a:pt x="9859789" y="609600"/>
                </a:lnTo>
                <a:cubicBezTo>
                  <a:pt x="9884485" y="609600"/>
                  <a:pt x="9903981" y="633314"/>
                  <a:pt x="9903981" y="662534"/>
                </a:cubicBezTo>
                <a:cubicBezTo>
                  <a:pt x="9903981" y="662534"/>
                  <a:pt x="9903981" y="913805"/>
                  <a:pt x="9903981" y="913805"/>
                </a:cubicBezTo>
                <a:cubicBezTo>
                  <a:pt x="9903981" y="943042"/>
                  <a:pt x="9884485" y="966772"/>
                  <a:pt x="9859789" y="966772"/>
                </a:cubicBezTo>
                <a:lnTo>
                  <a:pt x="590292" y="966772"/>
                </a:lnTo>
                <a:cubicBezTo>
                  <a:pt x="566030" y="966772"/>
                  <a:pt x="546100" y="943042"/>
                  <a:pt x="546100" y="913805"/>
                </a:cubicBezTo>
                <a:lnTo>
                  <a:pt x="546100" y="662534"/>
                </a:lnTo>
                <a:cubicBezTo>
                  <a:pt x="546100" y="633314"/>
                  <a:pt x="566030" y="609600"/>
                  <a:pt x="590292" y="609600"/>
                </a:cubicBezTo>
                <a:close/>
                <a:moveTo>
                  <a:pt x="9996489" y="0"/>
                </a:moveTo>
                <a:cubicBezTo>
                  <a:pt x="10046505" y="0"/>
                  <a:pt x="10086965" y="40535"/>
                  <a:pt x="10086965" y="90496"/>
                </a:cubicBezTo>
                <a:cubicBezTo>
                  <a:pt x="10086965" y="140456"/>
                  <a:pt x="10046505" y="180966"/>
                  <a:pt x="9996489" y="180966"/>
                </a:cubicBezTo>
                <a:cubicBezTo>
                  <a:pt x="9946525" y="180966"/>
                  <a:pt x="9906001" y="140456"/>
                  <a:pt x="9906001" y="90496"/>
                </a:cubicBezTo>
                <a:cubicBezTo>
                  <a:pt x="9906001" y="40535"/>
                  <a:pt x="9946525" y="0"/>
                  <a:pt x="9996489" y="0"/>
                </a:cubicBezTo>
                <a:close/>
                <a:moveTo>
                  <a:pt x="9704381" y="0"/>
                </a:moveTo>
                <a:cubicBezTo>
                  <a:pt x="9754357" y="0"/>
                  <a:pt x="9794865" y="40535"/>
                  <a:pt x="9794865" y="90496"/>
                </a:cubicBezTo>
                <a:cubicBezTo>
                  <a:pt x="9794865" y="140456"/>
                  <a:pt x="9754357" y="180966"/>
                  <a:pt x="9704381" y="180966"/>
                </a:cubicBezTo>
                <a:cubicBezTo>
                  <a:pt x="9654401" y="180966"/>
                  <a:pt x="9613901" y="140456"/>
                  <a:pt x="9613901" y="90496"/>
                </a:cubicBezTo>
                <a:cubicBezTo>
                  <a:pt x="9613901" y="40535"/>
                  <a:pt x="9654401" y="0"/>
                  <a:pt x="9704381" y="0"/>
                </a:cubicBezTo>
                <a:close/>
                <a:moveTo>
                  <a:pt x="9425004" y="0"/>
                </a:moveTo>
                <a:cubicBezTo>
                  <a:pt x="9474940" y="0"/>
                  <a:pt x="9515477" y="40535"/>
                  <a:pt x="9515477" y="90496"/>
                </a:cubicBezTo>
                <a:cubicBezTo>
                  <a:pt x="9515477" y="140456"/>
                  <a:pt x="9474940" y="180966"/>
                  <a:pt x="9425004" y="180966"/>
                </a:cubicBezTo>
                <a:cubicBezTo>
                  <a:pt x="9375060" y="180966"/>
                  <a:pt x="9334500" y="140456"/>
                  <a:pt x="9334500" y="90496"/>
                </a:cubicBezTo>
                <a:cubicBezTo>
                  <a:pt x="9334500" y="40535"/>
                  <a:pt x="9375060" y="0"/>
                  <a:pt x="9425004" y="0"/>
                </a:cubicBezTo>
                <a:close/>
              </a:path>
            </a:pathLst>
          </a:custGeom>
          <a:solidFill>
            <a:srgbClr val="EEEEEE"/>
          </a:solidFill>
          <a:ln w="3175">
            <a:solidFill>
              <a:srgbClr val="EEEEEE"/>
            </a:solidFill>
          </a:ln>
        </p:spPr>
        <p:txBody>
          <a:bodyPr wrap="square" lIns="34286" tIns="17145" rIns="34286" bIns="17145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2805112" y="1838325"/>
            <a:ext cx="45244" cy="273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5066" y="18404"/>
                </a:lnTo>
                <a:cubicBezTo>
                  <a:pt x="15066" y="18404"/>
                  <a:pt x="14154" y="21599"/>
                  <a:pt x="11451" y="21599"/>
                </a:cubicBezTo>
                <a:cubicBezTo>
                  <a:pt x="8897" y="21599"/>
                  <a:pt x="7509" y="18366"/>
                  <a:pt x="7509" y="18366"/>
                </a:cubicBezTo>
                <a:cubicBezTo>
                  <a:pt x="7509" y="18366"/>
                  <a:pt x="0" y="0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4288" tIns="14288" rIns="14288" bIns="14288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28654" y="1938927"/>
            <a:ext cx="3836425" cy="194569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678927" y="1938927"/>
            <a:ext cx="3836424" cy="194569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9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4" name="AutoShape 5"/>
          <p:cNvSpPr>
            <a:spLocks/>
          </p:cNvSpPr>
          <p:nvPr/>
        </p:nvSpPr>
        <p:spPr bwMode="auto">
          <a:xfrm>
            <a:off x="0" y="3781428"/>
            <a:ext cx="9144000" cy="136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4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028701" y="1633076"/>
            <a:ext cx="4752380" cy="2410234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953128" y="1339404"/>
            <a:ext cx="2219325" cy="113008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963247" y="2926731"/>
            <a:ext cx="2219325" cy="1125561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</p:spTree>
    <p:extLst>
      <p:ext uri="{BB962C8B-B14F-4D97-AF65-F5344CB8AC3E}">
        <p14:creationId xmlns:p14="http://schemas.microsoft.com/office/powerpoint/2010/main" val="180419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24300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19715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079510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1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33060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792855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152650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6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3278447" y="-5348"/>
            <a:ext cx="5865557" cy="5148849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3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3278447" y="-5348"/>
            <a:ext cx="5865557" cy="5148849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2304219" y="2924834"/>
            <a:ext cx="4534653" cy="573234"/>
          </a:xfrm>
          <a:prstGeom prst="rect">
            <a:avLst/>
          </a:prstGeom>
        </p:spPr>
        <p:txBody>
          <a:bodyPr wrap="square" lIns="34286" tIns="17145" rIns="34286" bIns="17145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Timelines &amp; Planning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49380" y="3495734"/>
            <a:ext cx="1814513" cy="328613"/>
          </a:xfrm>
          <a:prstGeom prst="rect">
            <a:avLst/>
          </a:prstGeom>
        </p:spPr>
        <p:txBody>
          <a:bodyPr lIns="34286" tIns="17145" rIns="34286" bIns="17145"/>
          <a:lstStyle>
            <a:lvl1pPr marL="0" marR="0" indent="0" algn="ctr" defTabSz="17143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700">
                <a:solidFill>
                  <a:schemeClr val="tx1"/>
                </a:solidFill>
                <a:latin typeface="Lato Regular" panose="020F0502020204030203" pitchFamily="34" charset="0"/>
              </a:defRPr>
            </a:lvl1pPr>
          </a:lstStyle>
          <a:p>
            <a:pPr marL="0" marR="0" lvl="0" indent="0" algn="l" defTabSz="17143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700" b="0" dirty="0" smtClean="0">
                <a:latin typeface="Lato Regular" panose="020F0502020204030203" pitchFamily="34" charset="0"/>
              </a:rPr>
              <a:t>Pitch Deck Edition</a:t>
            </a:r>
            <a:endParaRPr lang="en-US" sz="1700" b="0" dirty="0" smtClean="0">
              <a:latin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6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-pack-bg">
    <p:bg>
      <p:bgPr>
        <a:solidFill>
          <a:srgbClr val="7D3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 userDrawn="1"/>
        </p:nvSpPr>
        <p:spPr>
          <a:xfrm>
            <a:off x="3247380" y="0"/>
            <a:ext cx="5896620" cy="514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4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610892" y="2680050"/>
            <a:ext cx="2961294" cy="405138"/>
          </a:xfrm>
          <a:prstGeom prst="rect">
            <a:avLst/>
          </a:prstGeom>
        </p:spPr>
        <p:txBody>
          <a:bodyPr lIns="34286" tIns="17145" rIns="34286" bIns="17145">
            <a:noAutofit/>
          </a:bodyPr>
          <a:lstStyle>
            <a:lvl1pPr algn="l">
              <a:defRPr sz="1700" b="0" baseline="0">
                <a:solidFill>
                  <a:schemeClr val="tx1">
                    <a:alpha val="95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l-PL" dirty="0" smtClean="0"/>
              <a:t>Sample Subtitle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 hasCustomPrompt="1"/>
          </p:nvPr>
        </p:nvSpPr>
        <p:spPr>
          <a:xfrm>
            <a:off x="593820" y="2114512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 algn="ctr">
              <a:defRPr b="0" baseline="0">
                <a:solidFill>
                  <a:schemeClr val="tx1">
                    <a:alpha val="95000"/>
                  </a:schemeClr>
                </a:solidFill>
                <a:latin typeface="Aleo bold" panose="020F0802020204030203" pitchFamily="34" charset="0"/>
              </a:defRPr>
            </a:lvl1pPr>
          </a:lstStyle>
          <a:p>
            <a:r>
              <a:rPr lang="pl-PL" dirty="0" smtClean="0"/>
              <a:t>Sample Title</a:t>
            </a:r>
            <a:endParaRPr lang="en-US" dirty="0"/>
          </a:p>
        </p:txBody>
      </p:sp>
      <p:sp>
        <p:nvSpPr>
          <p:cNvPr id="8" name="AutoShape 1"/>
          <p:cNvSpPr>
            <a:spLocks/>
          </p:cNvSpPr>
          <p:nvPr userDrawn="1"/>
        </p:nvSpPr>
        <p:spPr bwMode="auto">
          <a:xfrm>
            <a:off x="3247433" y="0"/>
            <a:ext cx="5896571" cy="5175052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6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72715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="0" spc="38" baseline="0">
                <a:solidFill>
                  <a:schemeClr val="tx1"/>
                </a:solidFill>
                <a:latin typeface="Aleo bold" panose="020F0802020204030203" pitchFamily="34" charset="0"/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885953"/>
            <a:ext cx="9144000" cy="1696453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indent="0" algn="ctr" defTabSz="30953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Gill Sans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4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</p:spPr>
        <p:txBody>
          <a:bodyPr lIns="81633" tIns="40817" rIns="81633" bIns="40817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81633" tIns="40817" rIns="81633" bIns="40817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  <a:prstGeom prst="rect">
            <a:avLst/>
          </a:prstGeom>
        </p:spPr>
        <p:txBody>
          <a:bodyPr lIns="81633" tIns="40817" rIns="81633" bIns="40817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81633" tIns="40817" rIns="81633" bIns="40817"/>
          <a:lstStyle/>
          <a:p>
            <a:fld id="{9F0D12FD-E482-D84E-A09E-57FAC89A7F84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81633" tIns="40817" rIns="81633" bIns="4081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 lIns="81633" tIns="40817" rIns="81633" bIns="40817"/>
          <a:lstStyle/>
          <a:p>
            <a:fld id="{A8578587-6468-CE4D-AB17-33AFE9F67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4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 bwMode="auto">
          <a:xfrm>
            <a:off x="-28572" y="3781428"/>
            <a:ext cx="9205913" cy="1419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6736" y="4532279"/>
            <a:ext cx="4455299" cy="405138"/>
          </a:xfrm>
          <a:prstGeom prst="rect">
            <a:avLst/>
          </a:prstGeom>
        </p:spPr>
        <p:txBody>
          <a:bodyPr lIns="34286" tIns="17145" rIns="34286" bIns="17145">
            <a:noAutofit/>
          </a:bodyPr>
          <a:lstStyle>
            <a:lvl1pPr algn="ctr">
              <a:defRPr sz="1700" b="1" baseline="0">
                <a:solidFill>
                  <a:schemeClr val="tx1"/>
                </a:solidFill>
                <a:latin typeface="Aleo" panose="020F050202020403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here to add your own subtitle</a:t>
            </a:r>
            <a:endParaRPr lang="pl-PL" dirty="0" smtClean="0"/>
          </a:p>
        </p:txBody>
      </p:sp>
      <p:sp>
        <p:nvSpPr>
          <p:cNvPr id="9" name="Tytuł 8"/>
          <p:cNvSpPr>
            <a:spLocks noGrp="1"/>
          </p:cNvSpPr>
          <p:nvPr>
            <p:ph type="title" hasCustomPrompt="1"/>
          </p:nvPr>
        </p:nvSpPr>
        <p:spPr>
          <a:xfrm>
            <a:off x="3264828" y="3928273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c 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"/>
          <p:cNvSpPr>
            <a:spLocks/>
          </p:cNvSpPr>
          <p:nvPr userDrawn="1"/>
        </p:nvSpPr>
        <p:spPr bwMode="auto">
          <a:xfrm>
            <a:off x="2711816" y="-1435"/>
            <a:ext cx="6536963" cy="5176489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  <a:gd name="connsiteX0" fmla="*/ 11798 w 21600"/>
              <a:gd name="connsiteY0" fmla="*/ 0 h 21606"/>
              <a:gd name="connsiteX1" fmla="*/ 21530 w 21600"/>
              <a:gd name="connsiteY1" fmla="*/ 6 h 21606"/>
              <a:gd name="connsiteX2" fmla="*/ 21600 w 21600"/>
              <a:gd name="connsiteY2" fmla="*/ 21606 h 21606"/>
              <a:gd name="connsiteX3" fmla="*/ 0 w 21600"/>
              <a:gd name="connsiteY3" fmla="*/ 21553 h 21606"/>
              <a:gd name="connsiteX4" fmla="*/ 11798 w 21600"/>
              <a:gd name="connsiteY4" fmla="*/ 0 h 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6">
                <a:moveTo>
                  <a:pt x="11798" y="0"/>
                </a:moveTo>
                <a:lnTo>
                  <a:pt x="21530" y="6"/>
                </a:lnTo>
                <a:cubicBezTo>
                  <a:pt x="21553" y="7206"/>
                  <a:pt x="21577" y="14406"/>
                  <a:pt x="21600" y="21606"/>
                </a:cubicBezTo>
                <a:lnTo>
                  <a:pt x="0" y="21553"/>
                </a:lnTo>
                <a:lnTo>
                  <a:pt x="11798" y="0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  <a:extLst/>
        </p:spPr>
        <p:txBody>
          <a:bodyPr wrap="square" lIns="14288" tIns="14288" rIns="14288" bIns="14288" anchor="ctr">
            <a:noAutofit/>
          </a:bodyPr>
          <a:lstStyle/>
          <a:p>
            <a:pPr lvl="0" defTabSz="171433"/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540869" y="3658196"/>
            <a:ext cx="6940951" cy="858948"/>
            <a:chOff x="1344613" y="4179316"/>
            <a:chExt cx="21704300" cy="379730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1344613" y="4179316"/>
              <a:ext cx="3797300" cy="3797300"/>
              <a:chOff x="1774599" y="9001126"/>
              <a:chExt cx="3797300" cy="3797300"/>
            </a:xfrm>
          </p:grpSpPr>
          <p:sp>
            <p:nvSpPr>
              <p:cNvPr id="8" name="AutoShape 11"/>
              <p:cNvSpPr>
                <a:spLocks/>
              </p:cNvSpPr>
              <p:nvPr userDrawn="1"/>
            </p:nvSpPr>
            <p:spPr bwMode="auto">
              <a:xfrm>
                <a:off x="1774599" y="9001126"/>
                <a:ext cx="3797300" cy="37973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500" dirty="0">
                  <a:solidFill>
                    <a:srgbClr val="66C8B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 userDrawn="1"/>
            </p:nvSpPr>
            <p:spPr bwMode="auto">
              <a:xfrm>
                <a:off x="3271612" y="10027801"/>
                <a:ext cx="2287577" cy="2692837"/>
              </a:xfrm>
              <a:custGeom>
                <a:avLst/>
                <a:gdLst>
                  <a:gd name="connsiteX0" fmla="*/ 1374243 w 2287577"/>
                  <a:gd name="connsiteY0" fmla="*/ 0 h 2692837"/>
                  <a:gd name="connsiteX1" fmla="*/ 2279558 w 2287577"/>
                  <a:gd name="connsiteY1" fmla="*/ 642877 h 2692837"/>
                  <a:gd name="connsiteX2" fmla="*/ 927594 w 2287577"/>
                  <a:gd name="connsiteY2" fmla="*/ 2692837 h 2692837"/>
                  <a:gd name="connsiteX3" fmla="*/ 0 w 2287577"/>
                  <a:gd name="connsiteY3" fmla="*/ 2119804 h 2692837"/>
                  <a:gd name="connsiteX4" fmla="*/ 6179 w 2287577"/>
                  <a:gd name="connsiteY4" fmla="*/ 2110143 h 2692837"/>
                  <a:gd name="connsiteX5" fmla="*/ 15371 w 2287577"/>
                  <a:gd name="connsiteY5" fmla="*/ 2113358 h 2692837"/>
                  <a:gd name="connsiteX6" fmla="*/ 1313529 w 2287577"/>
                  <a:gd name="connsiteY6" fmla="*/ 1783865 h 2692837"/>
                  <a:gd name="connsiteX7" fmla="*/ 1403390 w 2287577"/>
                  <a:gd name="connsiteY7" fmla="*/ 32247 h 269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7577" h="2692837">
                    <a:moveTo>
                      <a:pt x="1374243" y="0"/>
                    </a:moveTo>
                    <a:lnTo>
                      <a:pt x="2279558" y="642877"/>
                    </a:lnTo>
                    <a:cubicBezTo>
                      <a:pt x="2409044" y="2311565"/>
                      <a:pt x="927594" y="2692837"/>
                      <a:pt x="927594" y="2692837"/>
                    </a:cubicBezTo>
                    <a:lnTo>
                      <a:pt x="0" y="2119804"/>
                    </a:lnTo>
                    <a:lnTo>
                      <a:pt x="6179" y="2110143"/>
                    </a:lnTo>
                    <a:lnTo>
                      <a:pt x="15371" y="2113358"/>
                    </a:lnTo>
                    <a:cubicBezTo>
                      <a:pt x="460592" y="2245156"/>
                      <a:pt x="962070" y="2135325"/>
                      <a:pt x="1313529" y="1783865"/>
                    </a:cubicBezTo>
                    <a:cubicBezTo>
                      <a:pt x="1792791" y="1304604"/>
                      <a:pt x="1822745" y="546379"/>
                      <a:pt x="1403390" y="3224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alpha val="50000"/>
                </a:schemeClr>
              </a:solidFill>
              <a:ln>
                <a:noFill/>
              </a:ln>
              <a:effectLst/>
              <a:extLst/>
            </p:spPr>
            <p:txBody>
              <a:bodyPr wrap="square" lIns="0" tIns="0" rIns="0" bIns="0" anchor="ctr">
                <a:noAutofit/>
              </a:bodyPr>
              <a:lstStyle/>
              <a:p>
                <a:endParaRPr lang="en-US" dirty="0"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AutoShape 13"/>
              <p:cNvSpPr>
                <a:spLocks/>
              </p:cNvSpPr>
              <p:nvPr userDrawn="1"/>
            </p:nvSpPr>
            <p:spPr bwMode="auto">
              <a:xfrm>
                <a:off x="2350861" y="9558338"/>
                <a:ext cx="2617788" cy="26177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 userDrawn="1"/>
          </p:nvGrpSpPr>
          <p:grpSpPr>
            <a:xfrm>
              <a:off x="7313613" y="4179316"/>
              <a:ext cx="3797300" cy="3797300"/>
              <a:chOff x="7448608" y="8868229"/>
              <a:chExt cx="3797300" cy="3797300"/>
            </a:xfrm>
          </p:grpSpPr>
          <p:sp>
            <p:nvSpPr>
              <p:cNvPr id="12" name="AutoShape 11"/>
              <p:cNvSpPr>
                <a:spLocks/>
              </p:cNvSpPr>
              <p:nvPr userDrawn="1"/>
            </p:nvSpPr>
            <p:spPr bwMode="auto">
              <a:xfrm>
                <a:off x="7448608" y="8868229"/>
                <a:ext cx="3797300" cy="37973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500" dirty="0">
                  <a:solidFill>
                    <a:srgbClr val="66C8B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auto">
              <a:xfrm>
                <a:off x="8945621" y="9894904"/>
                <a:ext cx="2287577" cy="2692837"/>
              </a:xfrm>
              <a:custGeom>
                <a:avLst/>
                <a:gdLst>
                  <a:gd name="connsiteX0" fmla="*/ 1374243 w 2287577"/>
                  <a:gd name="connsiteY0" fmla="*/ 0 h 2692837"/>
                  <a:gd name="connsiteX1" fmla="*/ 2279558 w 2287577"/>
                  <a:gd name="connsiteY1" fmla="*/ 642877 h 2692837"/>
                  <a:gd name="connsiteX2" fmla="*/ 927594 w 2287577"/>
                  <a:gd name="connsiteY2" fmla="*/ 2692837 h 2692837"/>
                  <a:gd name="connsiteX3" fmla="*/ 0 w 2287577"/>
                  <a:gd name="connsiteY3" fmla="*/ 2119804 h 2692837"/>
                  <a:gd name="connsiteX4" fmla="*/ 6179 w 2287577"/>
                  <a:gd name="connsiteY4" fmla="*/ 2110143 h 2692837"/>
                  <a:gd name="connsiteX5" fmla="*/ 15371 w 2287577"/>
                  <a:gd name="connsiteY5" fmla="*/ 2113358 h 2692837"/>
                  <a:gd name="connsiteX6" fmla="*/ 1313529 w 2287577"/>
                  <a:gd name="connsiteY6" fmla="*/ 1783865 h 2692837"/>
                  <a:gd name="connsiteX7" fmla="*/ 1403390 w 2287577"/>
                  <a:gd name="connsiteY7" fmla="*/ 32247 h 269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7577" h="2692837">
                    <a:moveTo>
                      <a:pt x="1374243" y="0"/>
                    </a:moveTo>
                    <a:lnTo>
                      <a:pt x="2279558" y="642877"/>
                    </a:lnTo>
                    <a:cubicBezTo>
                      <a:pt x="2409044" y="2311565"/>
                      <a:pt x="927594" y="2692837"/>
                      <a:pt x="927594" y="2692837"/>
                    </a:cubicBezTo>
                    <a:lnTo>
                      <a:pt x="0" y="2119804"/>
                    </a:lnTo>
                    <a:lnTo>
                      <a:pt x="6179" y="2110143"/>
                    </a:lnTo>
                    <a:lnTo>
                      <a:pt x="15371" y="2113358"/>
                    </a:lnTo>
                    <a:cubicBezTo>
                      <a:pt x="460592" y="2245156"/>
                      <a:pt x="962070" y="2135325"/>
                      <a:pt x="1313529" y="1783865"/>
                    </a:cubicBezTo>
                    <a:cubicBezTo>
                      <a:pt x="1792791" y="1304604"/>
                      <a:pt x="1822745" y="546379"/>
                      <a:pt x="1403390" y="3224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square" lIns="0" tIns="0" rIns="0" bIns="0" anchor="ctr">
                <a:noAutofit/>
              </a:bodyPr>
              <a:lstStyle/>
              <a:p>
                <a:endParaRPr lang="en-US" dirty="0"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3"/>
              <p:cNvSpPr>
                <a:spLocks/>
              </p:cNvSpPr>
              <p:nvPr userDrawn="1"/>
            </p:nvSpPr>
            <p:spPr bwMode="auto">
              <a:xfrm>
                <a:off x="8024870" y="9425441"/>
                <a:ext cx="2617788" cy="26177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13282613" y="4179316"/>
              <a:ext cx="3797300" cy="3797300"/>
              <a:chOff x="12986999" y="8868229"/>
              <a:chExt cx="3797300" cy="3797300"/>
            </a:xfrm>
          </p:grpSpPr>
          <p:sp>
            <p:nvSpPr>
              <p:cNvPr id="16" name="AutoShape 11"/>
              <p:cNvSpPr>
                <a:spLocks/>
              </p:cNvSpPr>
              <p:nvPr userDrawn="1"/>
            </p:nvSpPr>
            <p:spPr bwMode="auto">
              <a:xfrm>
                <a:off x="12986999" y="8868229"/>
                <a:ext cx="3797300" cy="37973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500" dirty="0">
                  <a:solidFill>
                    <a:srgbClr val="66C8B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14484012" y="9894904"/>
                <a:ext cx="2287577" cy="2692837"/>
              </a:xfrm>
              <a:custGeom>
                <a:avLst/>
                <a:gdLst>
                  <a:gd name="connsiteX0" fmla="*/ 1374243 w 2287577"/>
                  <a:gd name="connsiteY0" fmla="*/ 0 h 2692837"/>
                  <a:gd name="connsiteX1" fmla="*/ 2279558 w 2287577"/>
                  <a:gd name="connsiteY1" fmla="*/ 642877 h 2692837"/>
                  <a:gd name="connsiteX2" fmla="*/ 927594 w 2287577"/>
                  <a:gd name="connsiteY2" fmla="*/ 2692837 h 2692837"/>
                  <a:gd name="connsiteX3" fmla="*/ 0 w 2287577"/>
                  <a:gd name="connsiteY3" fmla="*/ 2119804 h 2692837"/>
                  <a:gd name="connsiteX4" fmla="*/ 6179 w 2287577"/>
                  <a:gd name="connsiteY4" fmla="*/ 2110143 h 2692837"/>
                  <a:gd name="connsiteX5" fmla="*/ 15371 w 2287577"/>
                  <a:gd name="connsiteY5" fmla="*/ 2113358 h 2692837"/>
                  <a:gd name="connsiteX6" fmla="*/ 1313529 w 2287577"/>
                  <a:gd name="connsiteY6" fmla="*/ 1783865 h 2692837"/>
                  <a:gd name="connsiteX7" fmla="*/ 1403390 w 2287577"/>
                  <a:gd name="connsiteY7" fmla="*/ 32247 h 269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7577" h="2692837">
                    <a:moveTo>
                      <a:pt x="1374243" y="0"/>
                    </a:moveTo>
                    <a:lnTo>
                      <a:pt x="2279558" y="642877"/>
                    </a:lnTo>
                    <a:cubicBezTo>
                      <a:pt x="2409044" y="2311565"/>
                      <a:pt x="927594" y="2692837"/>
                      <a:pt x="927594" y="2692837"/>
                    </a:cubicBezTo>
                    <a:lnTo>
                      <a:pt x="0" y="2119804"/>
                    </a:lnTo>
                    <a:lnTo>
                      <a:pt x="6179" y="2110143"/>
                    </a:lnTo>
                    <a:lnTo>
                      <a:pt x="15371" y="2113358"/>
                    </a:lnTo>
                    <a:cubicBezTo>
                      <a:pt x="460592" y="2245156"/>
                      <a:pt x="962070" y="2135325"/>
                      <a:pt x="1313529" y="1783865"/>
                    </a:cubicBezTo>
                    <a:cubicBezTo>
                      <a:pt x="1792791" y="1304604"/>
                      <a:pt x="1822745" y="546379"/>
                      <a:pt x="1403390" y="3224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/>
              <a:extLst/>
            </p:spPr>
            <p:txBody>
              <a:bodyPr wrap="square" lIns="0" tIns="0" rIns="0" bIns="0" anchor="ctr">
                <a:noAutofit/>
              </a:bodyPr>
              <a:lstStyle/>
              <a:p>
                <a:endParaRPr lang="en-US" dirty="0"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AutoShape 13"/>
              <p:cNvSpPr>
                <a:spLocks/>
              </p:cNvSpPr>
              <p:nvPr userDrawn="1"/>
            </p:nvSpPr>
            <p:spPr bwMode="auto">
              <a:xfrm>
                <a:off x="13563261" y="9425441"/>
                <a:ext cx="2617788" cy="26177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19251613" y="4179316"/>
              <a:ext cx="3797300" cy="3797300"/>
              <a:chOff x="18828205" y="9201735"/>
              <a:chExt cx="3797300" cy="3797300"/>
            </a:xfrm>
          </p:grpSpPr>
          <p:sp>
            <p:nvSpPr>
              <p:cNvPr id="20" name="AutoShape 11"/>
              <p:cNvSpPr>
                <a:spLocks/>
              </p:cNvSpPr>
              <p:nvPr userDrawn="1"/>
            </p:nvSpPr>
            <p:spPr bwMode="auto">
              <a:xfrm>
                <a:off x="18828205" y="9201735"/>
                <a:ext cx="3797300" cy="37973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500" dirty="0">
                  <a:solidFill>
                    <a:srgbClr val="66C8B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 userDrawn="1"/>
            </p:nvSpPr>
            <p:spPr bwMode="auto">
              <a:xfrm>
                <a:off x="20325218" y="10228410"/>
                <a:ext cx="2287577" cy="2692837"/>
              </a:xfrm>
              <a:custGeom>
                <a:avLst/>
                <a:gdLst>
                  <a:gd name="connsiteX0" fmla="*/ 1374243 w 2287577"/>
                  <a:gd name="connsiteY0" fmla="*/ 0 h 2692837"/>
                  <a:gd name="connsiteX1" fmla="*/ 2279558 w 2287577"/>
                  <a:gd name="connsiteY1" fmla="*/ 642877 h 2692837"/>
                  <a:gd name="connsiteX2" fmla="*/ 927594 w 2287577"/>
                  <a:gd name="connsiteY2" fmla="*/ 2692837 h 2692837"/>
                  <a:gd name="connsiteX3" fmla="*/ 0 w 2287577"/>
                  <a:gd name="connsiteY3" fmla="*/ 2119804 h 2692837"/>
                  <a:gd name="connsiteX4" fmla="*/ 6179 w 2287577"/>
                  <a:gd name="connsiteY4" fmla="*/ 2110143 h 2692837"/>
                  <a:gd name="connsiteX5" fmla="*/ 15371 w 2287577"/>
                  <a:gd name="connsiteY5" fmla="*/ 2113358 h 2692837"/>
                  <a:gd name="connsiteX6" fmla="*/ 1313529 w 2287577"/>
                  <a:gd name="connsiteY6" fmla="*/ 1783865 h 2692837"/>
                  <a:gd name="connsiteX7" fmla="*/ 1403390 w 2287577"/>
                  <a:gd name="connsiteY7" fmla="*/ 32247 h 269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7577" h="2692837">
                    <a:moveTo>
                      <a:pt x="1374243" y="0"/>
                    </a:moveTo>
                    <a:lnTo>
                      <a:pt x="2279558" y="642877"/>
                    </a:lnTo>
                    <a:cubicBezTo>
                      <a:pt x="2409044" y="2311565"/>
                      <a:pt x="927594" y="2692837"/>
                      <a:pt x="927594" y="2692837"/>
                    </a:cubicBezTo>
                    <a:lnTo>
                      <a:pt x="0" y="2119804"/>
                    </a:lnTo>
                    <a:lnTo>
                      <a:pt x="6179" y="2110143"/>
                    </a:lnTo>
                    <a:lnTo>
                      <a:pt x="15371" y="2113358"/>
                    </a:lnTo>
                    <a:cubicBezTo>
                      <a:pt x="460592" y="2245156"/>
                      <a:pt x="962070" y="2135325"/>
                      <a:pt x="1313529" y="1783865"/>
                    </a:cubicBezTo>
                    <a:cubicBezTo>
                      <a:pt x="1792791" y="1304604"/>
                      <a:pt x="1822745" y="546379"/>
                      <a:pt x="1403390" y="3224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square" lIns="0" tIns="0" rIns="0" bIns="0" anchor="ctr">
                <a:noAutofit/>
              </a:bodyPr>
              <a:lstStyle/>
              <a:p>
                <a:endParaRPr lang="en-US" dirty="0"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AutoShape 13"/>
              <p:cNvSpPr>
                <a:spLocks/>
              </p:cNvSpPr>
              <p:nvPr userDrawn="1"/>
            </p:nvSpPr>
            <p:spPr bwMode="auto">
              <a:xfrm>
                <a:off x="19404467" y="9758947"/>
                <a:ext cx="2617788" cy="26177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" name="Picture 6" descr="droppedImage.pd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197" y="338391"/>
            <a:ext cx="1802383" cy="127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861" y="845269"/>
            <a:ext cx="3768939" cy="16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7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90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1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4" name="AutoShape 5"/>
          <p:cNvSpPr>
            <a:spLocks/>
          </p:cNvSpPr>
          <p:nvPr/>
        </p:nvSpPr>
        <p:spPr bwMode="auto">
          <a:xfrm>
            <a:off x="0" y="3781428"/>
            <a:ext cx="9144000" cy="1362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2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 bwMode="auto">
          <a:xfrm>
            <a:off x="-28572" y="3781428"/>
            <a:ext cx="9205913" cy="1419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6736" y="4532279"/>
            <a:ext cx="4455299" cy="405138"/>
          </a:xfrm>
          <a:prstGeom prst="rect">
            <a:avLst/>
          </a:prstGeom>
        </p:spPr>
        <p:txBody>
          <a:bodyPr lIns="34286" tIns="17145" rIns="34286" bIns="17145">
            <a:noAutofit/>
          </a:bodyPr>
          <a:lstStyle>
            <a:lvl1pPr algn="ctr">
              <a:defRPr sz="1700" b="1" baseline="0">
                <a:solidFill>
                  <a:schemeClr val="tx1"/>
                </a:solidFill>
                <a:latin typeface="Aleo" panose="020F050202020403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here to add your own subtitle</a:t>
            </a:r>
            <a:endParaRPr lang="pl-PL" dirty="0" smtClean="0"/>
          </a:p>
        </p:txBody>
      </p:sp>
      <p:sp>
        <p:nvSpPr>
          <p:cNvPr id="9" name="Tytuł 8"/>
          <p:cNvSpPr>
            <a:spLocks noGrp="1"/>
          </p:cNvSpPr>
          <p:nvPr>
            <p:ph type="title" hasCustomPrompt="1"/>
          </p:nvPr>
        </p:nvSpPr>
        <p:spPr>
          <a:xfrm>
            <a:off x="3264828" y="3928273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2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"/>
          <p:cNvSpPr>
            <a:spLocks/>
          </p:cNvSpPr>
          <p:nvPr/>
        </p:nvSpPr>
        <p:spPr bwMode="auto">
          <a:xfrm>
            <a:off x="4586289" y="0"/>
            <a:ext cx="4562475" cy="5143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3271841" y="-5358"/>
            <a:ext cx="5896571" cy="5175052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0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6" name="AutoShape 1"/>
          <p:cNvSpPr>
            <a:spLocks/>
          </p:cNvSpPr>
          <p:nvPr/>
        </p:nvSpPr>
        <p:spPr bwMode="auto">
          <a:xfrm>
            <a:off x="0" y="1438275"/>
            <a:ext cx="9139238" cy="167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pl-PL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10"/>
            <a:ext cx="4114199" cy="1111843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Put here your own</a:t>
            </a:r>
            <a:br>
              <a:rPr lang="en-US" dirty="0" smtClean="0"/>
            </a:br>
            <a:r>
              <a:rPr lang="en-US" dirty="0" smtClean="0"/>
              <a:t>picture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8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pl-PL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-4761" y="3614738"/>
            <a:ext cx="9148763" cy="1352550"/>
          </a:xfrm>
          <a:prstGeom prst="rect">
            <a:avLst/>
          </a:prstGeom>
          <a:solidFill>
            <a:srgbClr val="FFFFFF">
              <a:alpha val="89999"/>
            </a:srgbClr>
          </a:solidFill>
          <a:ln w="127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Arial" panose="020B0604020202020204" pitchFamily="34" charset="0"/>
                <a:sym typeface="Gill Sans" charset="0"/>
              </a:defRPr>
            </a:lvl1pPr>
          </a:lstStyle>
          <a:p>
            <a:pPr lvl="0" algn="ctr" defTabSz="21905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73970" y="3891733"/>
            <a:ext cx="6591300" cy="727122"/>
          </a:xfrm>
          <a:prstGeom prst="rect">
            <a:avLst/>
          </a:prstGeom>
        </p:spPr>
        <p:txBody>
          <a:bodyPr wrap="square" lIns="34286" tIns="17145" rIns="34286" bIns="17145" anchor="ctr">
            <a:spAutoFit/>
          </a:bodyPr>
          <a:lstStyle>
            <a:lvl1pPr algn="ctr">
              <a:defRPr sz="1500" baseline="0"/>
            </a:lvl1pPr>
          </a:lstStyle>
          <a:p>
            <a:pPr lvl="0"/>
            <a:r>
              <a:rPr lang="en-US" dirty="0" smtClean="0"/>
              <a:t> Describe your thoughts with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as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dolor </a:t>
            </a:r>
            <a:r>
              <a:rPr lang="en-US" dirty="0" err="1" smtClean="0"/>
              <a:t>odio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dui </a:t>
            </a:r>
            <a:r>
              <a:rPr lang="en-US" dirty="0" err="1" smtClean="0"/>
              <a:t>adipiscing</a:t>
            </a:r>
            <a:r>
              <a:rPr lang="en-US" dirty="0" smtClean="0"/>
              <a:t> magna </a:t>
            </a:r>
            <a:r>
              <a:rPr lang="en-US" dirty="0" err="1" smtClean="0"/>
              <a:t>interdum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10"/>
            <a:ext cx="4114199" cy="1111843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Put here your own</a:t>
            </a:r>
            <a:br>
              <a:rPr lang="en-US" dirty="0" smtClean="0"/>
            </a:br>
            <a:r>
              <a:rPr lang="en-US" dirty="0" smtClean="0"/>
              <a:t>picture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2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"/>
          <p:cNvSpPr>
            <a:spLocks/>
          </p:cNvSpPr>
          <p:nvPr/>
        </p:nvSpPr>
        <p:spPr bwMode="auto">
          <a:xfrm>
            <a:off x="4586289" y="0"/>
            <a:ext cx="4562475" cy="5143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8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864894" y="0"/>
            <a:ext cx="4279106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pl-PL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3146" y="0"/>
            <a:ext cx="4570857" cy="5143500"/>
          </a:xfrm>
          <a:prstGeom prst="rect">
            <a:avLst/>
          </a:prstGeom>
          <a:noFill/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10"/>
            <a:ext cx="4114199" cy="1111843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Put here your own</a:t>
            </a:r>
            <a:br>
              <a:rPr lang="en-US" dirty="0" smtClean="0"/>
            </a:br>
            <a:r>
              <a:rPr lang="en-US" dirty="0" smtClean="0"/>
              <a:t>picture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4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3" y="0"/>
            <a:ext cx="4570857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pl-PL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4570857" cy="5143500"/>
          </a:xfrm>
          <a:prstGeom prst="rect">
            <a:avLst/>
          </a:prstGeom>
          <a:noFill/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10"/>
            <a:ext cx="4114199" cy="1111843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Put here your own</a:t>
            </a:r>
            <a:br>
              <a:rPr lang="en-US" dirty="0" smtClean="0"/>
            </a:br>
            <a:r>
              <a:rPr lang="en-US" dirty="0" smtClean="0"/>
              <a:t>picture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9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3271841" y="-5358"/>
            <a:ext cx="5896571" cy="5175052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 hasCustomPrompt="1"/>
          </p:nvPr>
        </p:nvSpPr>
        <p:spPr>
          <a:xfrm>
            <a:off x="695999" y="1834248"/>
            <a:ext cx="1691204" cy="1951940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2564019" y="1833562"/>
            <a:ext cx="1691204" cy="1951940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 hasCustomPrompt="1"/>
          </p:nvPr>
        </p:nvSpPr>
        <p:spPr>
          <a:xfrm>
            <a:off x="4429153" y="1833562"/>
            <a:ext cx="1691204" cy="1951940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 hasCustomPrompt="1"/>
          </p:nvPr>
        </p:nvSpPr>
        <p:spPr>
          <a:xfrm>
            <a:off x="6300652" y="1833562"/>
            <a:ext cx="1691204" cy="1951940"/>
          </a:xfrm>
          <a:custGeom>
            <a:avLst/>
            <a:gdLst>
              <a:gd name="connsiteX0" fmla="*/ 2255043 w 4509878"/>
              <a:gd name="connsiteY0" fmla="*/ 0 h 5205172"/>
              <a:gd name="connsiteX1" fmla="*/ 4509878 w 4509878"/>
              <a:gd name="connsiteY1" fmla="*/ 1301353 h 5205172"/>
              <a:gd name="connsiteX2" fmla="*/ 4509878 w 4509878"/>
              <a:gd name="connsiteY2" fmla="*/ 3904060 h 5205172"/>
              <a:gd name="connsiteX3" fmla="*/ 2254835 w 4509878"/>
              <a:gd name="connsiteY3" fmla="*/ 5205172 h 5205172"/>
              <a:gd name="connsiteX4" fmla="*/ 0 w 4509878"/>
              <a:gd name="connsiteY4" fmla="*/ 3903819 h 5205172"/>
              <a:gd name="connsiteX5" fmla="*/ 0 w 4509878"/>
              <a:gd name="connsiteY5" fmla="*/ 1301353 h 5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878" h="5205172">
                <a:moveTo>
                  <a:pt x="2255043" y="0"/>
                </a:moveTo>
                <a:lnTo>
                  <a:pt x="4509878" y="1301353"/>
                </a:lnTo>
                <a:lnTo>
                  <a:pt x="4509878" y="3904060"/>
                </a:lnTo>
                <a:lnTo>
                  <a:pt x="2254835" y="5205172"/>
                </a:lnTo>
                <a:lnTo>
                  <a:pt x="0" y="3903819"/>
                </a:lnTo>
                <a:lnTo>
                  <a:pt x="0" y="1301353"/>
                </a:lnTo>
                <a:close/>
              </a:path>
            </a:pathLst>
          </a:custGeom>
          <a:noFill/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5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e 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2366766" y="1938930"/>
            <a:ext cx="4250334" cy="215561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366963" y="1452564"/>
            <a:ext cx="4250334" cy="503634"/>
          </a:xfrm>
          <a:custGeom>
            <a:avLst/>
            <a:gdLst>
              <a:gd name="connsiteX0" fmla="*/ 197308 w 11334223"/>
              <a:gd name="connsiteY0" fmla="*/ 0 h 1343025"/>
              <a:gd name="connsiteX1" fmla="*/ 11136915 w 11334223"/>
              <a:gd name="connsiteY1" fmla="*/ 0 h 1343025"/>
              <a:gd name="connsiteX2" fmla="*/ 11334223 w 11334223"/>
              <a:gd name="connsiteY2" fmla="*/ 197186 h 1343025"/>
              <a:gd name="connsiteX3" fmla="*/ 11334223 w 11334223"/>
              <a:gd name="connsiteY3" fmla="*/ 202011 h 1343025"/>
              <a:gd name="connsiteX4" fmla="*/ 11334223 w 11334223"/>
              <a:gd name="connsiteY4" fmla="*/ 216283 h 1343025"/>
              <a:gd name="connsiteX5" fmla="*/ 11334223 w 11334223"/>
              <a:gd name="connsiteY5" fmla="*/ 239696 h 1343025"/>
              <a:gd name="connsiteX6" fmla="*/ 11334223 w 11334223"/>
              <a:gd name="connsiteY6" fmla="*/ 271947 h 1343025"/>
              <a:gd name="connsiteX7" fmla="*/ 11334223 w 11334223"/>
              <a:gd name="connsiteY7" fmla="*/ 312730 h 1343025"/>
              <a:gd name="connsiteX8" fmla="*/ 11334223 w 11334223"/>
              <a:gd name="connsiteY8" fmla="*/ 361742 h 1343025"/>
              <a:gd name="connsiteX9" fmla="*/ 11334223 w 11334223"/>
              <a:gd name="connsiteY9" fmla="*/ 418676 h 1343025"/>
              <a:gd name="connsiteX10" fmla="*/ 11334223 w 11334223"/>
              <a:gd name="connsiteY10" fmla="*/ 483228 h 1343025"/>
              <a:gd name="connsiteX11" fmla="*/ 11334223 w 11334223"/>
              <a:gd name="connsiteY11" fmla="*/ 633969 h 1343025"/>
              <a:gd name="connsiteX12" fmla="*/ 11334223 w 11334223"/>
              <a:gd name="connsiteY12" fmla="*/ 811527 h 1343025"/>
              <a:gd name="connsiteX13" fmla="*/ 11334223 w 11334223"/>
              <a:gd name="connsiteY13" fmla="*/ 1013463 h 1343025"/>
              <a:gd name="connsiteX14" fmla="*/ 11334223 w 11334223"/>
              <a:gd name="connsiteY14" fmla="*/ 1237339 h 1343025"/>
              <a:gd name="connsiteX15" fmla="*/ 11334223 w 11334223"/>
              <a:gd name="connsiteY15" fmla="*/ 1343025 h 1343025"/>
              <a:gd name="connsiteX16" fmla="*/ 0 w 11334223"/>
              <a:gd name="connsiteY16" fmla="*/ 1343025 h 1343025"/>
              <a:gd name="connsiteX17" fmla="*/ 0 w 11334223"/>
              <a:gd name="connsiteY17" fmla="*/ 197186 h 1343025"/>
              <a:gd name="connsiteX18" fmla="*/ 197308 w 11334223"/>
              <a:gd name="connsiteY18" fmla="*/ 0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34223" h="1343025">
                <a:moveTo>
                  <a:pt x="197308" y="0"/>
                </a:moveTo>
                <a:lnTo>
                  <a:pt x="11136915" y="0"/>
                </a:lnTo>
                <a:cubicBezTo>
                  <a:pt x="11246065" y="0"/>
                  <a:pt x="11334223" y="88146"/>
                  <a:pt x="11334223" y="197186"/>
                </a:cubicBezTo>
                <a:lnTo>
                  <a:pt x="11334223" y="202011"/>
                </a:lnTo>
                <a:lnTo>
                  <a:pt x="11334223" y="216283"/>
                </a:lnTo>
                <a:lnTo>
                  <a:pt x="11334223" y="239696"/>
                </a:lnTo>
                <a:lnTo>
                  <a:pt x="11334223" y="271947"/>
                </a:lnTo>
                <a:lnTo>
                  <a:pt x="11334223" y="312730"/>
                </a:lnTo>
                <a:lnTo>
                  <a:pt x="11334223" y="361742"/>
                </a:lnTo>
                <a:lnTo>
                  <a:pt x="11334223" y="418676"/>
                </a:lnTo>
                <a:lnTo>
                  <a:pt x="11334223" y="483228"/>
                </a:lnTo>
                <a:lnTo>
                  <a:pt x="11334223" y="633969"/>
                </a:lnTo>
                <a:lnTo>
                  <a:pt x="11334223" y="811527"/>
                </a:lnTo>
                <a:lnTo>
                  <a:pt x="11334223" y="1013463"/>
                </a:lnTo>
                <a:lnTo>
                  <a:pt x="11334223" y="1237339"/>
                </a:lnTo>
                <a:lnTo>
                  <a:pt x="11334223" y="1343025"/>
                </a:lnTo>
                <a:lnTo>
                  <a:pt x="0" y="1343025"/>
                </a:lnTo>
                <a:lnTo>
                  <a:pt x="0" y="197186"/>
                </a:lnTo>
                <a:cubicBezTo>
                  <a:pt x="0" y="88146"/>
                  <a:pt x="88158" y="0"/>
                  <a:pt x="197308" y="0"/>
                </a:cubicBezTo>
                <a:close/>
              </a:path>
            </a:pathLst>
          </a:custGeom>
          <a:solidFill>
            <a:srgbClr val="CFCFCF"/>
          </a:solidFill>
          <a:ln w="3175">
            <a:solidFill>
              <a:srgbClr val="CFCFCF"/>
            </a:solidFill>
          </a:ln>
        </p:spPr>
        <p:txBody>
          <a:bodyPr wrap="square" lIns="34286" tIns="17145" rIns="34286" bIns="17145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366962" y="1576387"/>
            <a:ext cx="4250138" cy="379792"/>
          </a:xfrm>
          <a:custGeom>
            <a:avLst/>
            <a:gdLst>
              <a:gd name="connsiteX0" fmla="*/ 501668 w 11333700"/>
              <a:gd name="connsiteY0" fmla="*/ 0 h 1012778"/>
              <a:gd name="connsiteX1" fmla="*/ 1587390 w 11333700"/>
              <a:gd name="connsiteY1" fmla="*/ 0 h 1012778"/>
              <a:gd name="connsiteX2" fmla="*/ 1834550 w 11333700"/>
              <a:gd name="connsiteY2" fmla="*/ 45437 h 1012778"/>
              <a:gd name="connsiteX3" fmla="*/ 1947373 w 11333700"/>
              <a:gd name="connsiteY3" fmla="*/ 310928 h 1012778"/>
              <a:gd name="connsiteX4" fmla="*/ 11228806 w 11333700"/>
              <a:gd name="connsiteY4" fmla="*/ 310928 h 1012778"/>
              <a:gd name="connsiteX5" fmla="*/ 11333700 w 11333700"/>
              <a:gd name="connsiteY5" fmla="*/ 310928 h 1012778"/>
              <a:gd name="connsiteX6" fmla="*/ 11333700 w 11333700"/>
              <a:gd name="connsiteY6" fmla="*/ 481327 h 1012778"/>
              <a:gd name="connsiteX7" fmla="*/ 11333700 w 11333700"/>
              <a:gd name="connsiteY7" fmla="*/ 683263 h 1012778"/>
              <a:gd name="connsiteX8" fmla="*/ 11333700 w 11333700"/>
              <a:gd name="connsiteY8" fmla="*/ 907139 h 1012778"/>
              <a:gd name="connsiteX9" fmla="*/ 11333700 w 11333700"/>
              <a:gd name="connsiteY9" fmla="*/ 1012778 h 1012778"/>
              <a:gd name="connsiteX10" fmla="*/ 0 w 11333700"/>
              <a:gd name="connsiteY10" fmla="*/ 1012778 h 1012778"/>
              <a:gd name="connsiteX11" fmla="*/ 0 w 11333700"/>
              <a:gd name="connsiteY11" fmla="*/ 310928 h 1012778"/>
              <a:gd name="connsiteX12" fmla="*/ 110724 w 11333700"/>
              <a:gd name="connsiteY12" fmla="*/ 310928 h 1012778"/>
              <a:gd name="connsiteX13" fmla="*/ 254507 w 11333700"/>
              <a:gd name="connsiteY13" fmla="*/ 45437 h 1012778"/>
              <a:gd name="connsiteX14" fmla="*/ 501668 w 11333700"/>
              <a:gd name="connsiteY14" fmla="*/ 0 h 101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33700" h="1012778">
                <a:moveTo>
                  <a:pt x="501668" y="0"/>
                </a:moveTo>
                <a:lnTo>
                  <a:pt x="1587390" y="0"/>
                </a:lnTo>
                <a:cubicBezTo>
                  <a:pt x="1780500" y="0"/>
                  <a:pt x="1818808" y="0"/>
                  <a:pt x="1834550" y="45437"/>
                </a:cubicBezTo>
                <a:lnTo>
                  <a:pt x="1947373" y="310928"/>
                </a:lnTo>
                <a:cubicBezTo>
                  <a:pt x="1947373" y="310928"/>
                  <a:pt x="10197535" y="310928"/>
                  <a:pt x="11228806" y="310928"/>
                </a:cubicBezTo>
                <a:lnTo>
                  <a:pt x="11333700" y="310928"/>
                </a:lnTo>
                <a:lnTo>
                  <a:pt x="11333700" y="481327"/>
                </a:lnTo>
                <a:lnTo>
                  <a:pt x="11333700" y="683263"/>
                </a:lnTo>
                <a:lnTo>
                  <a:pt x="11333700" y="907139"/>
                </a:lnTo>
                <a:lnTo>
                  <a:pt x="11333700" y="1012778"/>
                </a:lnTo>
                <a:lnTo>
                  <a:pt x="0" y="1012778"/>
                </a:lnTo>
                <a:lnTo>
                  <a:pt x="0" y="310928"/>
                </a:lnTo>
                <a:lnTo>
                  <a:pt x="110724" y="310928"/>
                </a:lnTo>
                <a:lnTo>
                  <a:pt x="254507" y="45437"/>
                </a:lnTo>
                <a:cubicBezTo>
                  <a:pt x="273399" y="0"/>
                  <a:pt x="270250" y="0"/>
                  <a:pt x="501668" y="0"/>
                </a:cubicBezTo>
                <a:close/>
              </a:path>
            </a:pathLst>
          </a:custGeom>
          <a:solidFill>
            <a:srgbClr val="E4E4E4"/>
          </a:solidFill>
          <a:ln w="3175">
            <a:solidFill>
              <a:srgbClr val="E4E4E4"/>
            </a:solidFill>
          </a:ln>
        </p:spPr>
        <p:txBody>
          <a:bodyPr wrap="square" lIns="34286" tIns="17145" rIns="34286" bIns="17145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733676" y="1543050"/>
            <a:ext cx="3782612" cy="362540"/>
          </a:xfrm>
          <a:custGeom>
            <a:avLst/>
            <a:gdLst>
              <a:gd name="connsiteX0" fmla="*/ 140494 w 10086965"/>
              <a:gd name="connsiteY0" fmla="*/ 647700 h 966772"/>
              <a:gd name="connsiteX1" fmla="*/ 280988 w 10086965"/>
              <a:gd name="connsiteY1" fmla="*/ 788194 h 966772"/>
              <a:gd name="connsiteX2" fmla="*/ 272181 w 10086965"/>
              <a:gd name="connsiteY2" fmla="*/ 836691 h 966772"/>
              <a:gd name="connsiteX3" fmla="*/ 233610 w 10086965"/>
              <a:gd name="connsiteY3" fmla="*/ 798029 h 966772"/>
              <a:gd name="connsiteX4" fmla="*/ 234156 w 10086965"/>
              <a:gd name="connsiteY4" fmla="*/ 788194 h 966772"/>
              <a:gd name="connsiteX5" fmla="*/ 140494 w 10086965"/>
              <a:gd name="connsiteY5" fmla="*/ 694545 h 966772"/>
              <a:gd name="connsiteX6" fmla="*/ 46818 w 10086965"/>
              <a:gd name="connsiteY6" fmla="*/ 788194 h 966772"/>
              <a:gd name="connsiteX7" fmla="*/ 140494 w 10086965"/>
              <a:gd name="connsiteY7" fmla="*/ 881870 h 966772"/>
              <a:gd name="connsiteX8" fmla="*/ 198799 w 10086965"/>
              <a:gd name="connsiteY8" fmla="*/ 861420 h 966772"/>
              <a:gd name="connsiteX9" fmla="*/ 198786 w 10086965"/>
              <a:gd name="connsiteY9" fmla="*/ 861550 h 966772"/>
              <a:gd name="connsiteX10" fmla="*/ 231958 w 10086965"/>
              <a:gd name="connsiteY10" fmla="*/ 894723 h 966772"/>
              <a:gd name="connsiteX11" fmla="*/ 140494 w 10086965"/>
              <a:gd name="connsiteY11" fmla="*/ 928688 h 966772"/>
              <a:gd name="connsiteX12" fmla="*/ 0 w 10086965"/>
              <a:gd name="connsiteY12" fmla="*/ 788194 h 966772"/>
              <a:gd name="connsiteX13" fmla="*/ 140494 w 10086965"/>
              <a:gd name="connsiteY13" fmla="*/ 647700 h 966772"/>
              <a:gd name="connsiteX14" fmla="*/ 590292 w 10086965"/>
              <a:gd name="connsiteY14" fmla="*/ 609600 h 966772"/>
              <a:gd name="connsiteX15" fmla="*/ 9859789 w 10086965"/>
              <a:gd name="connsiteY15" fmla="*/ 609600 h 966772"/>
              <a:gd name="connsiteX16" fmla="*/ 9903981 w 10086965"/>
              <a:gd name="connsiteY16" fmla="*/ 662534 h 966772"/>
              <a:gd name="connsiteX17" fmla="*/ 9903981 w 10086965"/>
              <a:gd name="connsiteY17" fmla="*/ 913805 h 966772"/>
              <a:gd name="connsiteX18" fmla="*/ 9859789 w 10086965"/>
              <a:gd name="connsiteY18" fmla="*/ 966772 h 966772"/>
              <a:gd name="connsiteX19" fmla="*/ 590292 w 10086965"/>
              <a:gd name="connsiteY19" fmla="*/ 966772 h 966772"/>
              <a:gd name="connsiteX20" fmla="*/ 546100 w 10086965"/>
              <a:gd name="connsiteY20" fmla="*/ 913805 h 966772"/>
              <a:gd name="connsiteX21" fmla="*/ 546100 w 10086965"/>
              <a:gd name="connsiteY21" fmla="*/ 662534 h 966772"/>
              <a:gd name="connsiteX22" fmla="*/ 590292 w 10086965"/>
              <a:gd name="connsiteY22" fmla="*/ 609600 h 966772"/>
              <a:gd name="connsiteX23" fmla="*/ 9996489 w 10086965"/>
              <a:gd name="connsiteY23" fmla="*/ 0 h 966772"/>
              <a:gd name="connsiteX24" fmla="*/ 10086965 w 10086965"/>
              <a:gd name="connsiteY24" fmla="*/ 90496 h 966772"/>
              <a:gd name="connsiteX25" fmla="*/ 9996489 w 10086965"/>
              <a:gd name="connsiteY25" fmla="*/ 180966 h 966772"/>
              <a:gd name="connsiteX26" fmla="*/ 9906001 w 10086965"/>
              <a:gd name="connsiteY26" fmla="*/ 90496 h 966772"/>
              <a:gd name="connsiteX27" fmla="*/ 9996489 w 10086965"/>
              <a:gd name="connsiteY27" fmla="*/ 0 h 966772"/>
              <a:gd name="connsiteX28" fmla="*/ 9704381 w 10086965"/>
              <a:gd name="connsiteY28" fmla="*/ 0 h 966772"/>
              <a:gd name="connsiteX29" fmla="*/ 9794865 w 10086965"/>
              <a:gd name="connsiteY29" fmla="*/ 90496 h 966772"/>
              <a:gd name="connsiteX30" fmla="*/ 9704381 w 10086965"/>
              <a:gd name="connsiteY30" fmla="*/ 180966 h 966772"/>
              <a:gd name="connsiteX31" fmla="*/ 9613901 w 10086965"/>
              <a:gd name="connsiteY31" fmla="*/ 90496 h 966772"/>
              <a:gd name="connsiteX32" fmla="*/ 9704381 w 10086965"/>
              <a:gd name="connsiteY32" fmla="*/ 0 h 966772"/>
              <a:gd name="connsiteX33" fmla="*/ 9425004 w 10086965"/>
              <a:gd name="connsiteY33" fmla="*/ 0 h 966772"/>
              <a:gd name="connsiteX34" fmla="*/ 9515477 w 10086965"/>
              <a:gd name="connsiteY34" fmla="*/ 90496 h 966772"/>
              <a:gd name="connsiteX35" fmla="*/ 9425004 w 10086965"/>
              <a:gd name="connsiteY35" fmla="*/ 180966 h 966772"/>
              <a:gd name="connsiteX36" fmla="*/ 9334500 w 10086965"/>
              <a:gd name="connsiteY36" fmla="*/ 90496 h 966772"/>
              <a:gd name="connsiteX37" fmla="*/ 9425004 w 10086965"/>
              <a:gd name="connsiteY37" fmla="*/ 0 h 96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86965" h="966772">
                <a:moveTo>
                  <a:pt x="140494" y="647700"/>
                </a:moveTo>
                <a:cubicBezTo>
                  <a:pt x="218091" y="647700"/>
                  <a:pt x="280988" y="710597"/>
                  <a:pt x="280988" y="788194"/>
                </a:cubicBezTo>
                <a:cubicBezTo>
                  <a:pt x="280988" y="805275"/>
                  <a:pt x="277762" y="821523"/>
                  <a:pt x="272181" y="836691"/>
                </a:cubicBezTo>
                <a:lnTo>
                  <a:pt x="233610" y="798029"/>
                </a:lnTo>
                <a:cubicBezTo>
                  <a:pt x="233948" y="794803"/>
                  <a:pt x="234156" y="791537"/>
                  <a:pt x="234156" y="788194"/>
                </a:cubicBezTo>
                <a:cubicBezTo>
                  <a:pt x="234156" y="736498"/>
                  <a:pt x="192164" y="694545"/>
                  <a:pt x="140494" y="694545"/>
                </a:cubicBezTo>
                <a:cubicBezTo>
                  <a:pt x="88784" y="694545"/>
                  <a:pt x="46818" y="736498"/>
                  <a:pt x="46818" y="788194"/>
                </a:cubicBezTo>
                <a:cubicBezTo>
                  <a:pt x="46818" y="839995"/>
                  <a:pt x="88784" y="881870"/>
                  <a:pt x="140494" y="881870"/>
                </a:cubicBezTo>
                <a:cubicBezTo>
                  <a:pt x="162517" y="881870"/>
                  <a:pt x="182785" y="874182"/>
                  <a:pt x="198799" y="861420"/>
                </a:cubicBezTo>
                <a:cubicBezTo>
                  <a:pt x="198799" y="861420"/>
                  <a:pt x="198786" y="861550"/>
                  <a:pt x="198786" y="861550"/>
                </a:cubicBezTo>
                <a:lnTo>
                  <a:pt x="231958" y="894723"/>
                </a:lnTo>
                <a:cubicBezTo>
                  <a:pt x="207332" y="915797"/>
                  <a:pt x="175474" y="928688"/>
                  <a:pt x="140494" y="928688"/>
                </a:cubicBezTo>
                <a:cubicBezTo>
                  <a:pt x="62871" y="928688"/>
                  <a:pt x="0" y="865804"/>
                  <a:pt x="0" y="788194"/>
                </a:cubicBezTo>
                <a:cubicBezTo>
                  <a:pt x="0" y="710597"/>
                  <a:pt x="62871" y="647700"/>
                  <a:pt x="140494" y="647700"/>
                </a:cubicBezTo>
                <a:close/>
                <a:moveTo>
                  <a:pt x="590292" y="609600"/>
                </a:moveTo>
                <a:lnTo>
                  <a:pt x="9859789" y="609600"/>
                </a:lnTo>
                <a:cubicBezTo>
                  <a:pt x="9884485" y="609600"/>
                  <a:pt x="9903981" y="633314"/>
                  <a:pt x="9903981" y="662534"/>
                </a:cubicBezTo>
                <a:cubicBezTo>
                  <a:pt x="9903981" y="662534"/>
                  <a:pt x="9903981" y="913805"/>
                  <a:pt x="9903981" y="913805"/>
                </a:cubicBezTo>
                <a:cubicBezTo>
                  <a:pt x="9903981" y="943042"/>
                  <a:pt x="9884485" y="966772"/>
                  <a:pt x="9859789" y="966772"/>
                </a:cubicBezTo>
                <a:lnTo>
                  <a:pt x="590292" y="966772"/>
                </a:lnTo>
                <a:cubicBezTo>
                  <a:pt x="566030" y="966772"/>
                  <a:pt x="546100" y="943042"/>
                  <a:pt x="546100" y="913805"/>
                </a:cubicBezTo>
                <a:lnTo>
                  <a:pt x="546100" y="662534"/>
                </a:lnTo>
                <a:cubicBezTo>
                  <a:pt x="546100" y="633314"/>
                  <a:pt x="566030" y="609600"/>
                  <a:pt x="590292" y="609600"/>
                </a:cubicBezTo>
                <a:close/>
                <a:moveTo>
                  <a:pt x="9996489" y="0"/>
                </a:moveTo>
                <a:cubicBezTo>
                  <a:pt x="10046505" y="0"/>
                  <a:pt x="10086965" y="40535"/>
                  <a:pt x="10086965" y="90496"/>
                </a:cubicBezTo>
                <a:cubicBezTo>
                  <a:pt x="10086965" y="140456"/>
                  <a:pt x="10046505" y="180966"/>
                  <a:pt x="9996489" y="180966"/>
                </a:cubicBezTo>
                <a:cubicBezTo>
                  <a:pt x="9946525" y="180966"/>
                  <a:pt x="9906001" y="140456"/>
                  <a:pt x="9906001" y="90496"/>
                </a:cubicBezTo>
                <a:cubicBezTo>
                  <a:pt x="9906001" y="40535"/>
                  <a:pt x="9946525" y="0"/>
                  <a:pt x="9996489" y="0"/>
                </a:cubicBezTo>
                <a:close/>
                <a:moveTo>
                  <a:pt x="9704381" y="0"/>
                </a:moveTo>
                <a:cubicBezTo>
                  <a:pt x="9754357" y="0"/>
                  <a:pt x="9794865" y="40535"/>
                  <a:pt x="9794865" y="90496"/>
                </a:cubicBezTo>
                <a:cubicBezTo>
                  <a:pt x="9794865" y="140456"/>
                  <a:pt x="9754357" y="180966"/>
                  <a:pt x="9704381" y="180966"/>
                </a:cubicBezTo>
                <a:cubicBezTo>
                  <a:pt x="9654401" y="180966"/>
                  <a:pt x="9613901" y="140456"/>
                  <a:pt x="9613901" y="90496"/>
                </a:cubicBezTo>
                <a:cubicBezTo>
                  <a:pt x="9613901" y="40535"/>
                  <a:pt x="9654401" y="0"/>
                  <a:pt x="9704381" y="0"/>
                </a:cubicBezTo>
                <a:close/>
                <a:moveTo>
                  <a:pt x="9425004" y="0"/>
                </a:moveTo>
                <a:cubicBezTo>
                  <a:pt x="9474940" y="0"/>
                  <a:pt x="9515477" y="40535"/>
                  <a:pt x="9515477" y="90496"/>
                </a:cubicBezTo>
                <a:cubicBezTo>
                  <a:pt x="9515477" y="140456"/>
                  <a:pt x="9474940" y="180966"/>
                  <a:pt x="9425004" y="180966"/>
                </a:cubicBezTo>
                <a:cubicBezTo>
                  <a:pt x="9375060" y="180966"/>
                  <a:pt x="9334500" y="140456"/>
                  <a:pt x="9334500" y="90496"/>
                </a:cubicBezTo>
                <a:cubicBezTo>
                  <a:pt x="9334500" y="40535"/>
                  <a:pt x="9375060" y="0"/>
                  <a:pt x="9425004" y="0"/>
                </a:cubicBezTo>
                <a:close/>
              </a:path>
            </a:pathLst>
          </a:custGeom>
          <a:solidFill>
            <a:srgbClr val="EEEEEE"/>
          </a:solidFill>
          <a:ln w="3175">
            <a:solidFill>
              <a:srgbClr val="EEEEEE"/>
            </a:solidFill>
          </a:ln>
        </p:spPr>
        <p:txBody>
          <a:bodyPr wrap="square" lIns="34286" tIns="17145" rIns="34286" bIns="17145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2805112" y="1838325"/>
            <a:ext cx="45244" cy="273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5066" y="18404"/>
                </a:lnTo>
                <a:cubicBezTo>
                  <a:pt x="15066" y="18404"/>
                  <a:pt x="14154" y="21599"/>
                  <a:pt x="11451" y="21599"/>
                </a:cubicBezTo>
                <a:cubicBezTo>
                  <a:pt x="8897" y="21599"/>
                  <a:pt x="7509" y="18366"/>
                  <a:pt x="7509" y="18366"/>
                </a:cubicBezTo>
                <a:cubicBezTo>
                  <a:pt x="7509" y="18366"/>
                  <a:pt x="0" y="0"/>
                  <a:pt x="0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4288" tIns="14288" rIns="14288" bIns="14288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28654" y="1938927"/>
            <a:ext cx="3836425" cy="194569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678927" y="1938927"/>
            <a:ext cx="3836424" cy="194569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34286" tIns="17145" rIns="34286" bIns="17145">
            <a:no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6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028701" y="1633076"/>
            <a:ext cx="4752380" cy="2410234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953128" y="1339404"/>
            <a:ext cx="2219325" cy="1130085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963247" y="2926731"/>
            <a:ext cx="2219325" cy="1125561"/>
          </a:xfrm>
          <a:custGeom>
            <a:avLst/>
            <a:gdLst>
              <a:gd name="connsiteX0" fmla="*/ 0 w 11334748"/>
              <a:gd name="connsiteY0" fmla="*/ 0 h 5748306"/>
              <a:gd name="connsiteX1" fmla="*/ 11328924 w 11334748"/>
              <a:gd name="connsiteY1" fmla="*/ 0 h 5748306"/>
              <a:gd name="connsiteX2" fmla="*/ 11328924 w 11334748"/>
              <a:gd name="connsiteY2" fmla="*/ 4405281 h 5748306"/>
              <a:gd name="connsiteX3" fmla="*/ 11334748 w 11334748"/>
              <a:gd name="connsiteY3" fmla="*/ 4405281 h 5748306"/>
              <a:gd name="connsiteX4" fmla="*/ 11334748 w 11334748"/>
              <a:gd name="connsiteY4" fmla="*/ 4510967 h 5748306"/>
              <a:gd name="connsiteX5" fmla="*/ 11334748 w 11334748"/>
              <a:gd name="connsiteY5" fmla="*/ 4734843 h 5748306"/>
              <a:gd name="connsiteX6" fmla="*/ 11334748 w 11334748"/>
              <a:gd name="connsiteY6" fmla="*/ 4936779 h 5748306"/>
              <a:gd name="connsiteX7" fmla="*/ 11334748 w 11334748"/>
              <a:gd name="connsiteY7" fmla="*/ 5114337 h 5748306"/>
              <a:gd name="connsiteX8" fmla="*/ 11334748 w 11334748"/>
              <a:gd name="connsiteY8" fmla="*/ 5265078 h 5748306"/>
              <a:gd name="connsiteX9" fmla="*/ 11334748 w 11334748"/>
              <a:gd name="connsiteY9" fmla="*/ 5329630 h 5748306"/>
              <a:gd name="connsiteX10" fmla="*/ 11334748 w 11334748"/>
              <a:gd name="connsiteY10" fmla="*/ 5386564 h 5748306"/>
              <a:gd name="connsiteX11" fmla="*/ 11334748 w 11334748"/>
              <a:gd name="connsiteY11" fmla="*/ 5435576 h 5748306"/>
              <a:gd name="connsiteX12" fmla="*/ 11334748 w 11334748"/>
              <a:gd name="connsiteY12" fmla="*/ 5476359 h 5748306"/>
              <a:gd name="connsiteX13" fmla="*/ 11334748 w 11334748"/>
              <a:gd name="connsiteY13" fmla="*/ 5508610 h 5748306"/>
              <a:gd name="connsiteX14" fmla="*/ 11334748 w 11334748"/>
              <a:gd name="connsiteY14" fmla="*/ 5532023 h 5748306"/>
              <a:gd name="connsiteX15" fmla="*/ 11334748 w 11334748"/>
              <a:gd name="connsiteY15" fmla="*/ 5546295 h 5748306"/>
              <a:gd name="connsiteX16" fmla="*/ 11334748 w 11334748"/>
              <a:gd name="connsiteY16" fmla="*/ 5551120 h 5748306"/>
              <a:gd name="connsiteX17" fmla="*/ 11137440 w 11334748"/>
              <a:gd name="connsiteY17" fmla="*/ 5748306 h 5748306"/>
              <a:gd name="connsiteX18" fmla="*/ 197832 w 11334748"/>
              <a:gd name="connsiteY18" fmla="*/ 5748306 h 5748306"/>
              <a:gd name="connsiteX19" fmla="*/ 524 w 11334748"/>
              <a:gd name="connsiteY19" fmla="*/ 5551120 h 5748306"/>
              <a:gd name="connsiteX20" fmla="*/ 524 w 11334748"/>
              <a:gd name="connsiteY20" fmla="*/ 4416873 h 5748306"/>
              <a:gd name="connsiteX21" fmla="*/ 0 w 11334748"/>
              <a:gd name="connsiteY21" fmla="*/ 4416873 h 574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34748" h="5748306">
                <a:moveTo>
                  <a:pt x="0" y="0"/>
                </a:moveTo>
                <a:lnTo>
                  <a:pt x="11328924" y="0"/>
                </a:lnTo>
                <a:lnTo>
                  <a:pt x="11328924" y="4405281"/>
                </a:lnTo>
                <a:lnTo>
                  <a:pt x="11334748" y="4405281"/>
                </a:lnTo>
                <a:lnTo>
                  <a:pt x="11334748" y="4510967"/>
                </a:lnTo>
                <a:lnTo>
                  <a:pt x="11334748" y="4734843"/>
                </a:lnTo>
                <a:lnTo>
                  <a:pt x="11334748" y="4936779"/>
                </a:lnTo>
                <a:lnTo>
                  <a:pt x="11334748" y="5114337"/>
                </a:lnTo>
                <a:lnTo>
                  <a:pt x="11334748" y="5265078"/>
                </a:lnTo>
                <a:lnTo>
                  <a:pt x="11334748" y="5329630"/>
                </a:lnTo>
                <a:lnTo>
                  <a:pt x="11334748" y="5386564"/>
                </a:lnTo>
                <a:lnTo>
                  <a:pt x="11334748" y="5435576"/>
                </a:lnTo>
                <a:lnTo>
                  <a:pt x="11334748" y="5476359"/>
                </a:lnTo>
                <a:lnTo>
                  <a:pt x="11334748" y="5508610"/>
                </a:lnTo>
                <a:lnTo>
                  <a:pt x="11334748" y="5532023"/>
                </a:lnTo>
                <a:lnTo>
                  <a:pt x="11334748" y="5546295"/>
                </a:lnTo>
                <a:lnTo>
                  <a:pt x="11334748" y="5551120"/>
                </a:lnTo>
                <a:cubicBezTo>
                  <a:pt x="11334748" y="5660160"/>
                  <a:pt x="11246588" y="5748306"/>
                  <a:pt x="11137440" y="5748306"/>
                </a:cubicBezTo>
                <a:lnTo>
                  <a:pt x="197832" y="5748306"/>
                </a:lnTo>
                <a:cubicBezTo>
                  <a:pt x="88682" y="5748306"/>
                  <a:pt x="524" y="5660160"/>
                  <a:pt x="524" y="5551120"/>
                </a:cubicBezTo>
                <a:lnTo>
                  <a:pt x="524" y="4416873"/>
                </a:lnTo>
                <a:lnTo>
                  <a:pt x="0" y="4416873"/>
                </a:lnTo>
                <a:close/>
              </a:path>
            </a:pathLst>
          </a:custGeom>
          <a:ln w="3175">
            <a:solidFill>
              <a:srgbClr val="E4E4E4"/>
            </a:solidFill>
          </a:ln>
        </p:spPr>
      </p:sp>
    </p:spTree>
    <p:extLst>
      <p:ext uri="{BB962C8B-B14F-4D97-AF65-F5344CB8AC3E}">
        <p14:creationId xmlns:p14="http://schemas.microsoft.com/office/powerpoint/2010/main" val="387796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24300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19715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079510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0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e placehol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33060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792855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152650" y="1743079"/>
            <a:ext cx="1318022" cy="2340769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3278447" y="-5348"/>
            <a:ext cx="5865557" cy="5148849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4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3271841" y="-5358"/>
            <a:ext cx="5896571" cy="5175052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0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3278447" y="-5348"/>
            <a:ext cx="5865557" cy="5148849"/>
          </a:xfrm>
          <a:custGeom>
            <a:avLst/>
            <a:gdLst>
              <a:gd name="connsiteX0" fmla="*/ 15641484 w 15641484"/>
              <a:gd name="connsiteY0" fmla="*/ 0 h 13730264"/>
              <a:gd name="connsiteX1" fmla="*/ 15641484 w 15641484"/>
              <a:gd name="connsiteY1" fmla="*/ 13730264 h 13730264"/>
              <a:gd name="connsiteX2" fmla="*/ 0 w 15641484"/>
              <a:gd name="connsiteY2" fmla="*/ 13730264 h 13730264"/>
              <a:gd name="connsiteX3" fmla="*/ 6713211 w 15641484"/>
              <a:gd name="connsiteY3" fmla="*/ 14671 h 137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1484" h="13730264">
                <a:moveTo>
                  <a:pt x="15641484" y="0"/>
                </a:moveTo>
                <a:lnTo>
                  <a:pt x="15641484" y="13730264"/>
                </a:lnTo>
                <a:lnTo>
                  <a:pt x="0" y="13730264"/>
                </a:lnTo>
                <a:lnTo>
                  <a:pt x="6713211" y="14671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2304219" y="2924834"/>
            <a:ext cx="4534653" cy="573234"/>
          </a:xfrm>
          <a:prstGeom prst="rect">
            <a:avLst/>
          </a:prstGeom>
        </p:spPr>
        <p:txBody>
          <a:bodyPr wrap="square" lIns="34286" tIns="17145" rIns="34286" bIns="17145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Timelines &amp; Planning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49380" y="3495734"/>
            <a:ext cx="1814513" cy="328613"/>
          </a:xfrm>
          <a:prstGeom prst="rect">
            <a:avLst/>
          </a:prstGeom>
        </p:spPr>
        <p:txBody>
          <a:bodyPr lIns="34286" tIns="17145" rIns="34286" bIns="17145"/>
          <a:lstStyle>
            <a:lvl1pPr marL="0" marR="0" indent="0" algn="ctr" defTabSz="17143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700">
                <a:solidFill>
                  <a:schemeClr val="tx1"/>
                </a:solidFill>
                <a:latin typeface="Lato Regular" panose="020F0502020204030203" pitchFamily="34" charset="0"/>
              </a:defRPr>
            </a:lvl1pPr>
          </a:lstStyle>
          <a:p>
            <a:pPr marL="0" marR="0" lvl="0" indent="0" algn="l" defTabSz="17143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700" b="0" dirty="0" smtClean="0">
                <a:latin typeface="Lato Regular" panose="020F0502020204030203" pitchFamily="34" charset="0"/>
              </a:rPr>
              <a:t>Pitch Deck Edition</a:t>
            </a:r>
            <a:endParaRPr lang="en-US" sz="1700" b="0" dirty="0" smtClean="0">
              <a:latin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1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-pack-bg">
    <p:bg>
      <p:bgPr>
        <a:solidFill>
          <a:srgbClr val="7D3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 userDrawn="1"/>
        </p:nvSpPr>
        <p:spPr>
          <a:xfrm>
            <a:off x="3247380" y="0"/>
            <a:ext cx="5896620" cy="5143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6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610892" y="2680050"/>
            <a:ext cx="2961294" cy="405138"/>
          </a:xfrm>
          <a:prstGeom prst="rect">
            <a:avLst/>
          </a:prstGeom>
        </p:spPr>
        <p:txBody>
          <a:bodyPr lIns="34286" tIns="17145" rIns="34286" bIns="17145">
            <a:noAutofit/>
          </a:bodyPr>
          <a:lstStyle>
            <a:lvl1pPr algn="l">
              <a:defRPr sz="1700" b="0" baseline="0">
                <a:solidFill>
                  <a:schemeClr val="tx1">
                    <a:alpha val="95000"/>
                  </a:schemeClr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pl-PL" dirty="0" smtClean="0"/>
              <a:t>Sample Subtitle</a:t>
            </a:r>
          </a:p>
        </p:txBody>
      </p:sp>
      <p:sp>
        <p:nvSpPr>
          <p:cNvPr id="9" name="Tytuł 8"/>
          <p:cNvSpPr>
            <a:spLocks noGrp="1"/>
          </p:cNvSpPr>
          <p:nvPr>
            <p:ph type="title" hasCustomPrompt="1"/>
          </p:nvPr>
        </p:nvSpPr>
        <p:spPr>
          <a:xfrm>
            <a:off x="593820" y="2114512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 algn="ctr">
              <a:defRPr b="0" baseline="0">
                <a:solidFill>
                  <a:schemeClr val="tx1">
                    <a:alpha val="95000"/>
                  </a:schemeClr>
                </a:solidFill>
                <a:latin typeface="Aleo bold" panose="020F0802020204030203" pitchFamily="34" charset="0"/>
              </a:defRPr>
            </a:lvl1pPr>
          </a:lstStyle>
          <a:p>
            <a:r>
              <a:rPr lang="pl-PL" dirty="0" smtClean="0"/>
              <a:t>Sample Title</a:t>
            </a:r>
            <a:endParaRPr lang="en-US" dirty="0"/>
          </a:p>
        </p:txBody>
      </p:sp>
      <p:sp>
        <p:nvSpPr>
          <p:cNvPr id="8" name="AutoShape 1"/>
          <p:cNvSpPr>
            <a:spLocks/>
          </p:cNvSpPr>
          <p:nvPr userDrawn="1"/>
        </p:nvSpPr>
        <p:spPr bwMode="auto">
          <a:xfrm>
            <a:off x="3247433" y="0"/>
            <a:ext cx="5896571" cy="5175052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7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72715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="0" spc="38" baseline="0">
                <a:solidFill>
                  <a:schemeClr val="tx1"/>
                </a:solidFill>
                <a:latin typeface="Aleo bold" panose="020F0802020204030203" pitchFamily="34" charset="0"/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885953"/>
            <a:ext cx="9144000" cy="1696453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indent="0" algn="ctr" defTabSz="30953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Gill Sans" charset="0"/>
              <a:cs typeface="Arial" panose="020B0604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0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971551"/>
            <a:ext cx="6487668" cy="236466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143000"/>
            <a:ext cx="6498158" cy="129365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474259"/>
            <a:ext cx="6498159" cy="6874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26F3-B21D-E144-AA28-AB344AB9E94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4E26-5C9E-AB43-A970-9726611F7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26F3-B21D-E144-AA28-AB344AB9E94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4E26-5C9E-AB43-A970-9726611F7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514601"/>
            <a:ext cx="8416925" cy="1102519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578272"/>
            <a:ext cx="8416925" cy="72950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272653"/>
            <a:ext cx="8402040" cy="212764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802359"/>
            <a:ext cx="8056563" cy="1021556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802004"/>
            <a:ext cx="8056563" cy="112514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26F3-B21D-E144-AA28-AB344AB9E94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4E26-5C9E-AB43-A970-9726611F7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0682"/>
            <a:ext cx="8042276" cy="100271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12FD-E482-D84E-A09E-57FAC89A7F84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8587-6468-CE4D-AB17-33AFE9F67F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0682"/>
            <a:ext cx="8042276" cy="1002717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26F3-B21D-E144-AA28-AB344AB9E94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4E26-5C9E-AB43-A970-9726611F7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b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06"/>
            <a:ext cx="2619111" cy="573234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6" name="AutoShape 1"/>
          <p:cNvSpPr>
            <a:spLocks/>
          </p:cNvSpPr>
          <p:nvPr/>
        </p:nvSpPr>
        <p:spPr bwMode="auto">
          <a:xfrm>
            <a:off x="0" y="1438275"/>
            <a:ext cx="9139238" cy="167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75000"/>
              <a:alpha val="7000"/>
            </a:schemeClr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9050" tIns="19050" rIns="19050" bIns="19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75" marR="0" lvl="0" indent="0" eaLnBrk="1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1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26F3-B21D-E144-AA28-AB344AB9E94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4E26-5C9E-AB43-A970-9726611F7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26F3-B21D-E144-AA28-AB344AB9E94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4E26-5C9E-AB43-A970-9726611F7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3840480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276225"/>
            <a:ext cx="3840480" cy="4181475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3840480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26F3-B21D-E144-AA28-AB344AB9E94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4E26-5C9E-AB43-A970-9726611F7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4079545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4079545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26F3-B21D-E144-AA28-AB344AB9E94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4E26-5C9E-AB43-A970-9726611F72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69544"/>
            <a:ext cx="3657600" cy="398855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26F3-B21D-E144-AA28-AB344AB9E94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4E26-5C9E-AB43-A970-9726611F7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276226"/>
            <a:ext cx="1524000" cy="418147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276226"/>
            <a:ext cx="6689726" cy="418147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26F3-B21D-E144-AA28-AB344AB9E94B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4E26-5C9E-AB43-A970-9726611F7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6736" y="4532279"/>
            <a:ext cx="4455299" cy="40513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700" b="1" baseline="0">
                <a:solidFill>
                  <a:schemeClr val="tx1"/>
                </a:solidFill>
                <a:latin typeface="Aleo" panose="020F050202020403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here to add your own subtitle</a:t>
            </a:r>
            <a:endParaRPr lang="pl-PL" dirty="0" smtClean="0"/>
          </a:p>
        </p:txBody>
      </p:sp>
      <p:sp>
        <p:nvSpPr>
          <p:cNvPr id="9" name="Tytuł 8"/>
          <p:cNvSpPr>
            <a:spLocks noGrp="1"/>
          </p:cNvSpPr>
          <p:nvPr>
            <p:ph type="title" hasCustomPrompt="1"/>
          </p:nvPr>
        </p:nvSpPr>
        <p:spPr>
          <a:xfrm>
            <a:off x="2790308" y="3734907"/>
            <a:ext cx="3568148" cy="75890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2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b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2956" y="134441"/>
            <a:ext cx="3568148" cy="75890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2956" y="134441"/>
            <a:ext cx="3568148" cy="75890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4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2957" y="134443"/>
            <a:ext cx="3568144" cy="75890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3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pl-PL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34286" tIns="17145" rIns="34286" bIns="17145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494550" y="327810"/>
            <a:ext cx="4114199" cy="1111843"/>
          </a:xfrm>
          <a:prstGeom prst="rect">
            <a:avLst/>
          </a:prstGeom>
        </p:spPr>
        <p:txBody>
          <a:bodyPr wrap="none" lIns="34286" tIns="17145" rIns="34286" bIns="17145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Put here your own</a:t>
            </a:r>
            <a:br>
              <a:rPr lang="en-US" dirty="0" smtClean="0"/>
            </a:br>
            <a:r>
              <a:rPr lang="en-US" dirty="0" smtClean="0"/>
              <a:t>picture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9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2956" y="134441"/>
            <a:ext cx="3568148" cy="75890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4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-69547" y="93126"/>
            <a:ext cx="3713151" cy="80021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7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ite placehol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2956" y="134441"/>
            <a:ext cx="3568148" cy="75890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33060" y="1743079"/>
            <a:ext cx="1318022" cy="23407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792855" y="1743079"/>
            <a:ext cx="1318022" cy="23407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152650" y="1743079"/>
            <a:ext cx="1318022" cy="23407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08484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864894" y="0"/>
            <a:ext cx="4279106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 rtlCol="0" anchor="ctr"/>
          <a:lstStyle/>
          <a:p>
            <a:pPr algn="ctr"/>
            <a:endParaRPr lang="pl-PL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3143" y="0"/>
            <a:ext cx="4570857" cy="51435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ytuł 7"/>
          <p:cNvSpPr>
            <a:spLocks noGrp="1"/>
          </p:cNvSpPr>
          <p:nvPr>
            <p:ph type="title" hasCustomPrompt="1"/>
          </p:nvPr>
        </p:nvSpPr>
        <p:spPr>
          <a:xfrm>
            <a:off x="-296203" y="-83845"/>
            <a:ext cx="5640424" cy="150810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Put here your own</a:t>
            </a:r>
            <a:br>
              <a:rPr lang="en-US" dirty="0" smtClean="0"/>
            </a:br>
            <a:r>
              <a:rPr lang="en-US" dirty="0" smtClean="0"/>
              <a:t>picture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0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1"/>
          <p:cNvSpPr>
            <a:spLocks/>
          </p:cNvSpPr>
          <p:nvPr/>
        </p:nvSpPr>
        <p:spPr bwMode="auto">
          <a:xfrm>
            <a:off x="3271841" y="-5358"/>
            <a:ext cx="5896571" cy="5175052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  <a:extLst/>
        </p:spPr>
        <p:txBody>
          <a:bodyPr wrap="square" lIns="14288" tIns="14288" rIns="14288" bIns="14288" anchor="ctr">
            <a:noAutofit/>
          </a:bodyPr>
          <a:lstStyle/>
          <a:p>
            <a:pPr lvl="0" defTabSz="171433"/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4344" r:id="rId2"/>
    <p:sldLayoutId id="2147483720" r:id="rId3"/>
    <p:sldLayoutId id="2147483733" r:id="rId4"/>
    <p:sldLayoutId id="2147483723" r:id="rId5"/>
    <p:sldLayoutId id="2147483716" r:id="rId6"/>
    <p:sldLayoutId id="2147483721" r:id="rId7"/>
    <p:sldLayoutId id="2147483722" r:id="rId8"/>
    <p:sldLayoutId id="2147483729" r:id="rId9"/>
    <p:sldLayoutId id="2147483732" r:id="rId10"/>
    <p:sldLayoutId id="2147483730" r:id="rId11"/>
    <p:sldLayoutId id="2147483731" r:id="rId12"/>
    <p:sldLayoutId id="2147483734" r:id="rId13"/>
    <p:sldLayoutId id="2147483728" r:id="rId14"/>
    <p:sldLayoutId id="2147483739" r:id="rId15"/>
    <p:sldLayoutId id="2147483740" r:id="rId16"/>
    <p:sldLayoutId id="2147483735" r:id="rId17"/>
    <p:sldLayoutId id="2147483736" r:id="rId18"/>
    <p:sldLayoutId id="2147483737" r:id="rId19"/>
    <p:sldLayoutId id="2147484339" r:id="rId20"/>
    <p:sldLayoutId id="2147484340" r:id="rId21"/>
    <p:sldLayoutId id="2147484341" r:id="rId22"/>
    <p:sldLayoutId id="2147484342" r:id="rId23"/>
    <p:sldLayoutId id="2147484343" r:id="rId24"/>
  </p:sldLayoutIdLst>
  <p:timing>
    <p:tnLst>
      <p:par>
        <p:cTn id="1" dur="indefinite" restart="never" nodeType="tmRoot"/>
      </p:par>
    </p:tnLst>
  </p:timing>
  <p:txStyles>
    <p:titleStyle>
      <a:lvl1pPr algn="l" defTabSz="171433" rtl="0" eaLnBrk="1" fontAlgn="base" hangingPunct="1">
        <a:spcBef>
          <a:spcPct val="0"/>
        </a:spcBef>
        <a:spcAft>
          <a:spcPct val="0"/>
        </a:spcAft>
        <a:defRPr sz="3500" b="1" kern="1200">
          <a:solidFill>
            <a:srgbClr val="4D4D4D"/>
          </a:solidFill>
          <a:latin typeface="Aleo" panose="020F0502020204030203" pitchFamily="34" charset="0"/>
          <a:ea typeface="+mj-ea"/>
          <a:cs typeface="+mj-cs"/>
          <a:sym typeface="Helvetica" panose="020B0604020202020204" pitchFamily="34" charset="0"/>
        </a:defRPr>
      </a:lvl1pPr>
      <a:lvl2pPr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171433"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342864"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514297"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685730"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1pPr>
      <a:lvl2pPr marL="85717"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2pPr>
      <a:lvl3pPr marL="171433"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3pPr>
      <a:lvl4pPr marL="257150"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4pPr>
      <a:lvl5pPr marL="342864"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5pPr>
      <a:lvl6pPr marL="942878" indent="-85717" algn="l" defTabSz="34286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310" indent="-85717" algn="l" defTabSz="34286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744" indent="-85717" algn="l" defTabSz="34286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177" indent="-85717" algn="l" defTabSz="34286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33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4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297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30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163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594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027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461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"/>
          <p:cNvSpPr>
            <a:spLocks/>
          </p:cNvSpPr>
          <p:nvPr/>
        </p:nvSpPr>
        <p:spPr bwMode="auto">
          <a:xfrm>
            <a:off x="3271841" y="-5358"/>
            <a:ext cx="5896571" cy="5175052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  <a:extLst/>
        </p:spPr>
        <p:txBody>
          <a:bodyPr wrap="square" lIns="14288" tIns="14288" rIns="14288" bIns="14288" anchor="ctr">
            <a:noAutofit/>
          </a:bodyPr>
          <a:lstStyle/>
          <a:p>
            <a:pPr lvl="0" defTabSz="171433"/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5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  <p:sldLayoutId id="2147484260" r:id="rId15"/>
    <p:sldLayoutId id="2147484261" r:id="rId16"/>
    <p:sldLayoutId id="2147484262" r:id="rId17"/>
    <p:sldLayoutId id="2147484263" r:id="rId18"/>
    <p:sldLayoutId id="2147484264" r:id="rId19"/>
    <p:sldLayoutId id="2147484265" r:id="rId20"/>
    <p:sldLayoutId id="2147484266" r:id="rId21"/>
    <p:sldLayoutId id="2147484267" r:id="rId22"/>
    <p:sldLayoutId id="2147484268" r:id="rId23"/>
    <p:sldLayoutId id="2147484269" r:id="rId24"/>
    <p:sldLayoutId id="2147484345" r:id="rId25"/>
  </p:sldLayoutIdLst>
  <p:timing>
    <p:tnLst>
      <p:par>
        <p:cTn id="1" dur="indefinite" restart="never" nodeType="tmRoot"/>
      </p:par>
    </p:tnLst>
  </p:timing>
  <p:txStyles>
    <p:titleStyle>
      <a:lvl1pPr algn="l" defTabSz="171433" rtl="0" eaLnBrk="1" fontAlgn="base" hangingPunct="1">
        <a:spcBef>
          <a:spcPct val="0"/>
        </a:spcBef>
        <a:spcAft>
          <a:spcPct val="0"/>
        </a:spcAft>
        <a:defRPr sz="3500" b="1" kern="1200">
          <a:solidFill>
            <a:srgbClr val="4D4D4D"/>
          </a:solidFill>
          <a:latin typeface="Aleo" panose="020F0502020204030203" pitchFamily="34" charset="0"/>
          <a:ea typeface="+mj-ea"/>
          <a:cs typeface="+mj-cs"/>
          <a:sym typeface="Helvetica" panose="020B0604020202020204" pitchFamily="34" charset="0"/>
        </a:defRPr>
      </a:lvl1pPr>
      <a:lvl2pPr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171433"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342864"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514297"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685730"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1pPr>
      <a:lvl2pPr marL="85717"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2pPr>
      <a:lvl3pPr marL="171433"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3pPr>
      <a:lvl4pPr marL="257150"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4pPr>
      <a:lvl5pPr marL="342864"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5pPr>
      <a:lvl6pPr marL="942878" indent="-85717" algn="l" defTabSz="34286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310" indent="-85717" algn="l" defTabSz="34286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744" indent="-85717" algn="l" defTabSz="34286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177" indent="-85717" algn="l" defTabSz="34286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33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4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297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30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163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594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027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461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"/>
          <p:cNvSpPr>
            <a:spLocks/>
          </p:cNvSpPr>
          <p:nvPr/>
        </p:nvSpPr>
        <p:spPr bwMode="auto">
          <a:xfrm>
            <a:off x="3271841" y="-5358"/>
            <a:ext cx="5896571" cy="5175052"/>
          </a:xfrm>
          <a:custGeom>
            <a:avLst/>
            <a:gdLst>
              <a:gd name="T0" fmla="*/ 7862094 w 21600"/>
              <a:gd name="T1" fmla="*/ 6900069 h 21600"/>
              <a:gd name="T2" fmla="*/ 7862094 w 21600"/>
              <a:gd name="T3" fmla="*/ 6900069 h 21600"/>
              <a:gd name="T4" fmla="*/ 7862094 w 21600"/>
              <a:gd name="T5" fmla="*/ 6900069 h 21600"/>
              <a:gd name="T6" fmla="*/ 7862094 w 21600"/>
              <a:gd name="T7" fmla="*/ 69000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46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7"/>
                </a:lnTo>
                <a:lnTo>
                  <a:pt x="9246" y="23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  <a:extLst/>
        </p:spPr>
        <p:txBody>
          <a:bodyPr wrap="square" lIns="14288" tIns="14288" rIns="14288" bIns="14288" anchor="ctr">
            <a:noAutofit/>
          </a:bodyPr>
          <a:lstStyle/>
          <a:p>
            <a:pPr lvl="0" defTabSz="171433"/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8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  <p:sldLayoutId id="2147484328" r:id="rId14"/>
    <p:sldLayoutId id="2147484329" r:id="rId15"/>
    <p:sldLayoutId id="2147484330" r:id="rId16"/>
    <p:sldLayoutId id="2147484331" r:id="rId17"/>
    <p:sldLayoutId id="2147484332" r:id="rId18"/>
    <p:sldLayoutId id="2147484333" r:id="rId19"/>
    <p:sldLayoutId id="2147484334" r:id="rId20"/>
    <p:sldLayoutId id="2147484335" r:id="rId21"/>
    <p:sldLayoutId id="2147484336" r:id="rId22"/>
    <p:sldLayoutId id="2147484337" r:id="rId23"/>
    <p:sldLayoutId id="2147484338" r:id="rId24"/>
  </p:sldLayoutIdLst>
  <p:timing>
    <p:tnLst>
      <p:par>
        <p:cTn id="1" dur="indefinite" restart="never" nodeType="tmRoot"/>
      </p:par>
    </p:tnLst>
  </p:timing>
  <p:txStyles>
    <p:titleStyle>
      <a:lvl1pPr algn="l" defTabSz="171433" rtl="0" eaLnBrk="1" fontAlgn="base" hangingPunct="1">
        <a:spcBef>
          <a:spcPct val="0"/>
        </a:spcBef>
        <a:spcAft>
          <a:spcPct val="0"/>
        </a:spcAft>
        <a:defRPr sz="3500" b="1" kern="1200">
          <a:solidFill>
            <a:srgbClr val="4D4D4D"/>
          </a:solidFill>
          <a:latin typeface="Aleo" panose="020F0502020204030203" pitchFamily="34" charset="0"/>
          <a:ea typeface="+mj-ea"/>
          <a:cs typeface="+mj-cs"/>
          <a:sym typeface="Helvetica" panose="020B0604020202020204" pitchFamily="34" charset="0"/>
        </a:defRPr>
      </a:lvl1pPr>
      <a:lvl2pPr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171433"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342864"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514297"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685730" algn="l" defTabSz="171433" rtl="0" eaLnBrk="1" fontAlgn="base" hangingPunct="1">
        <a:spcBef>
          <a:spcPct val="0"/>
        </a:spcBef>
        <a:spcAft>
          <a:spcPct val="0"/>
        </a:spcAft>
        <a:defRPr sz="5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1pPr>
      <a:lvl2pPr marL="85717"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2pPr>
      <a:lvl3pPr marL="171433"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3pPr>
      <a:lvl4pPr marL="257150"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4pPr>
      <a:lvl5pPr marL="342864" algn="l" defTabSz="171433" rtl="0" eaLnBrk="1" fontAlgn="base" hangingPunct="1">
        <a:spcBef>
          <a:spcPct val="0"/>
        </a:spcBef>
        <a:spcAft>
          <a:spcPct val="0"/>
        </a:spcAft>
        <a:defRPr sz="1400" b="0" kern="1200">
          <a:solidFill>
            <a:srgbClr val="4D4D4D"/>
          </a:solidFill>
          <a:latin typeface="Lato Light" panose="020F0302020204030203" pitchFamily="34" charset="0"/>
          <a:ea typeface="+mn-ea"/>
          <a:cs typeface="+mn-cs"/>
          <a:sym typeface="Helvetica" panose="020B0604020202020204" pitchFamily="34" charset="0"/>
        </a:defRPr>
      </a:lvl5pPr>
      <a:lvl6pPr marL="942878" indent="-85717" algn="l" defTabSz="34286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310" indent="-85717" algn="l" defTabSz="34286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744" indent="-85717" algn="l" defTabSz="34286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177" indent="-85717" algn="l" defTabSz="342864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33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4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297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30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163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594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027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461" algn="l" defTabSz="34286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0682"/>
            <a:ext cx="8042276" cy="1002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200151"/>
            <a:ext cx="8042276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47067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9" y="4706751"/>
            <a:ext cx="484094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4706751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9" r:id="rId14"/>
    <p:sldLayoutId id="2147484412" r:id="rId15"/>
    <p:sldLayoutId id="2147484414" r:id="rId16"/>
    <p:sldLayoutId id="2147484417" r:id="rId17"/>
    <p:sldLayoutId id="2147484418" r:id="rId18"/>
    <p:sldLayoutId id="2147484419" r:id="rId19"/>
    <p:sldLayoutId id="214748442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jpe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9" Type="http://schemas.openxmlformats.org/officeDocument/2006/relationships/image" Target="../media/image75.jpeg"/><Relationship Id="rId3" Type="http://schemas.openxmlformats.org/officeDocument/2006/relationships/image" Target="../media/image39.png"/><Relationship Id="rId21" Type="http://schemas.openxmlformats.org/officeDocument/2006/relationships/image" Target="../media/image57.jpeg"/><Relationship Id="rId34" Type="http://schemas.openxmlformats.org/officeDocument/2006/relationships/image" Target="../media/image70.jpeg"/><Relationship Id="rId42" Type="http://schemas.openxmlformats.org/officeDocument/2006/relationships/image" Target="../media/image78.png"/><Relationship Id="rId47" Type="http://schemas.openxmlformats.org/officeDocument/2006/relationships/image" Target="../media/image83.png"/><Relationship Id="rId50" Type="http://schemas.openxmlformats.org/officeDocument/2006/relationships/image" Target="../media/image86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5" Type="http://schemas.openxmlformats.org/officeDocument/2006/relationships/image" Target="../media/image61.png"/><Relationship Id="rId33" Type="http://schemas.openxmlformats.org/officeDocument/2006/relationships/image" Target="../media/image69.jpeg"/><Relationship Id="rId38" Type="http://schemas.openxmlformats.org/officeDocument/2006/relationships/image" Target="../media/image74.png"/><Relationship Id="rId46" Type="http://schemas.openxmlformats.org/officeDocument/2006/relationships/image" Target="../media/image82.pn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29" Type="http://schemas.openxmlformats.org/officeDocument/2006/relationships/image" Target="../media/image65.png"/><Relationship Id="rId41" Type="http://schemas.openxmlformats.org/officeDocument/2006/relationships/image" Target="../media/image77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24" Type="http://schemas.openxmlformats.org/officeDocument/2006/relationships/image" Target="../media/image60.jpeg"/><Relationship Id="rId32" Type="http://schemas.openxmlformats.org/officeDocument/2006/relationships/image" Target="../media/image68.png"/><Relationship Id="rId37" Type="http://schemas.openxmlformats.org/officeDocument/2006/relationships/image" Target="../media/image73.jpeg"/><Relationship Id="rId40" Type="http://schemas.openxmlformats.org/officeDocument/2006/relationships/image" Target="../media/image76.png"/><Relationship Id="rId45" Type="http://schemas.openxmlformats.org/officeDocument/2006/relationships/image" Target="../media/image81.pn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23" Type="http://schemas.openxmlformats.org/officeDocument/2006/relationships/image" Target="../media/image59.jpeg"/><Relationship Id="rId28" Type="http://schemas.openxmlformats.org/officeDocument/2006/relationships/image" Target="../media/image64.jpeg"/><Relationship Id="rId36" Type="http://schemas.openxmlformats.org/officeDocument/2006/relationships/image" Target="../media/image72.jpeg"/><Relationship Id="rId49" Type="http://schemas.openxmlformats.org/officeDocument/2006/relationships/image" Target="../media/image85.jpeg"/><Relationship Id="rId10" Type="http://schemas.openxmlformats.org/officeDocument/2006/relationships/image" Target="../media/image46.jpe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4" Type="http://schemas.openxmlformats.org/officeDocument/2006/relationships/image" Target="../media/image80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jpeg"/><Relationship Id="rId35" Type="http://schemas.openxmlformats.org/officeDocument/2006/relationships/image" Target="../media/image71.png"/><Relationship Id="rId43" Type="http://schemas.openxmlformats.org/officeDocument/2006/relationships/image" Target="../media/image79.jpeg"/><Relationship Id="rId48" Type="http://schemas.openxmlformats.org/officeDocument/2006/relationships/image" Target="../media/image84.jpeg"/><Relationship Id="rId8" Type="http://schemas.openxmlformats.org/officeDocument/2006/relationships/image" Target="../media/image44.jpeg"/><Relationship Id="rId5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46223" y="3761324"/>
            <a:ext cx="3256320" cy="800219"/>
          </a:xfrm>
        </p:spPr>
        <p:txBody>
          <a:bodyPr/>
          <a:lstStyle/>
          <a:p>
            <a:r>
              <a:rPr lang="en-US" dirty="0" smtClean="0">
                <a:solidFill>
                  <a:srgbClr val="919191"/>
                </a:solidFill>
                <a:latin typeface="Gill Sans"/>
                <a:ea typeface="Aleo Regular" charset="0"/>
                <a:cs typeface="Gill Sans"/>
                <a:sym typeface="Aleo Regular" charset="0"/>
              </a:rPr>
              <a:t>Y Waste App</a:t>
            </a:r>
            <a:endParaRPr lang="en-US" dirty="0">
              <a:solidFill>
                <a:srgbClr val="919191"/>
              </a:solidFill>
              <a:latin typeface="Gill Sans"/>
              <a:cs typeface="Gill Sans"/>
            </a:endParaRP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3701654" y="1579365"/>
            <a:ext cx="1759744" cy="885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r>
              <a:rPr lang="en-US" sz="28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Your Logo</a:t>
            </a:r>
          </a:p>
          <a:p>
            <a:r>
              <a:rPr lang="en-US" sz="2800" b="1" dirty="0">
                <a:solidFill>
                  <a:srgbClr val="FFFFFF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Here</a:t>
            </a:r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2" name="Picture 1" descr="Globe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42" y="334765"/>
            <a:ext cx="1259565" cy="124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72" y="1047069"/>
            <a:ext cx="3836737" cy="26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AutoShape 1"/>
          <p:cNvSpPr>
            <a:spLocks/>
          </p:cNvSpPr>
          <p:nvPr/>
        </p:nvSpPr>
        <p:spPr bwMode="auto">
          <a:xfrm>
            <a:off x="11709" y="1590678"/>
            <a:ext cx="9171980" cy="1647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75000"/>
              <a:alpha val="9000"/>
            </a:schemeClr>
          </a:solidFill>
          <a:ln>
            <a:noFill/>
          </a:ln>
          <a:effectLst/>
          <a:extLst/>
        </p:spPr>
        <p:txBody>
          <a:bodyPr wrap="square" lIns="14288" tIns="14288" rIns="14288" bIns="14288" anchor="ctr">
            <a:noAutofit/>
          </a:bodyPr>
          <a:lstStyle/>
          <a:p>
            <a:pPr defTabSz="171433"/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05509" name="AutoShape 37"/>
          <p:cNvSpPr>
            <a:spLocks/>
          </p:cNvSpPr>
          <p:nvPr/>
        </p:nvSpPr>
        <p:spPr bwMode="auto">
          <a:xfrm rot="13500000">
            <a:off x="3353044" y="2317556"/>
            <a:ext cx="290513" cy="290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599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alpha val="16000"/>
            </a:schemeClr>
          </a:solidFill>
          <a:ln>
            <a:noFill/>
          </a:ln>
          <a:effectLst/>
          <a:extLst/>
        </p:spPr>
        <p:txBody>
          <a:bodyPr wrap="square" lIns="14288" tIns="14288" rIns="14288" bIns="14288" anchor="ctr">
            <a:noAutofit/>
          </a:bodyPr>
          <a:lstStyle/>
          <a:p>
            <a:pPr defTabSz="171433"/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05511" name="AutoShape 39"/>
          <p:cNvSpPr>
            <a:spLocks/>
          </p:cNvSpPr>
          <p:nvPr/>
        </p:nvSpPr>
        <p:spPr bwMode="auto">
          <a:xfrm rot="13500000">
            <a:off x="5195733" y="2317555"/>
            <a:ext cx="290513" cy="290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599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alpha val="16000"/>
            </a:schemeClr>
          </a:solidFill>
          <a:ln>
            <a:noFill/>
          </a:ln>
          <a:effectLst/>
          <a:extLst/>
        </p:spPr>
        <p:txBody>
          <a:bodyPr wrap="square" lIns="14288" tIns="14288" rIns="14288" bIns="14288" anchor="ctr">
            <a:noAutofit/>
          </a:bodyPr>
          <a:lstStyle/>
          <a:p>
            <a:pPr defTabSz="171433"/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sp>
        <p:nvSpPr>
          <p:cNvPr id="105512" name="AutoShape 40"/>
          <p:cNvSpPr>
            <a:spLocks/>
          </p:cNvSpPr>
          <p:nvPr/>
        </p:nvSpPr>
        <p:spPr bwMode="auto">
          <a:xfrm>
            <a:off x="2010940" y="3755744"/>
            <a:ext cx="1456815" cy="552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r>
              <a:rPr lang="en-US" sz="1200" dirty="0">
                <a:solidFill>
                  <a:srgbClr val="919191"/>
                </a:solidFill>
                <a:latin typeface="Gill Sans"/>
                <a:cs typeface="Gill Sans"/>
              </a:rPr>
              <a:t>Merchants food </a:t>
            </a:r>
          </a:p>
          <a:p>
            <a:r>
              <a:rPr lang="en-US" sz="1200" dirty="0">
                <a:solidFill>
                  <a:srgbClr val="919191"/>
                </a:solidFill>
                <a:latin typeface="Gill Sans"/>
                <a:cs typeface="Gill Sans"/>
              </a:rPr>
              <a:t>is posted on app</a:t>
            </a:r>
            <a:endParaRPr lang="en-US" sz="12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05513" name="AutoShape 41"/>
          <p:cNvSpPr>
            <a:spLocks/>
          </p:cNvSpPr>
          <p:nvPr/>
        </p:nvSpPr>
        <p:spPr bwMode="auto">
          <a:xfrm>
            <a:off x="3576299" y="3805135"/>
            <a:ext cx="1898536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r>
              <a:rPr lang="en-US" sz="12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Customer search </a:t>
            </a:r>
          </a:p>
          <a:p>
            <a:r>
              <a:rPr lang="en-US" sz="12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for food on app &amp; pays</a:t>
            </a:r>
            <a:endParaRPr lang="en-US" sz="1200" dirty="0">
              <a:solidFill>
                <a:srgbClr val="919191"/>
              </a:solidFill>
              <a:latin typeface="Gill Sans"/>
              <a:cs typeface="Gill Sans"/>
            </a:endParaRPr>
          </a:p>
        </p:txBody>
      </p:sp>
      <p:sp>
        <p:nvSpPr>
          <p:cNvPr id="105514" name="AutoShape 42"/>
          <p:cNvSpPr>
            <a:spLocks/>
          </p:cNvSpPr>
          <p:nvPr/>
        </p:nvSpPr>
        <p:spPr bwMode="auto">
          <a:xfrm>
            <a:off x="5900737" y="3905250"/>
            <a:ext cx="2319338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90060" y="1316841"/>
            <a:ext cx="1185863" cy="2500313"/>
            <a:chOff x="17284700" y="3136900"/>
            <a:chExt cx="3162300" cy="6667500"/>
          </a:xfrm>
        </p:grpSpPr>
        <p:sp>
          <p:nvSpPr>
            <p:cNvPr id="105498" name="AutoShape 26"/>
            <p:cNvSpPr>
              <a:spLocks/>
            </p:cNvSpPr>
            <p:nvPr/>
          </p:nvSpPr>
          <p:spPr bwMode="auto">
            <a:xfrm>
              <a:off x="17332325" y="3182938"/>
              <a:ext cx="3114675" cy="66214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67"/>
                  </a:moveTo>
                  <a:cubicBezTo>
                    <a:pt x="21599" y="20922"/>
                    <a:pt x="21126" y="21599"/>
                    <a:pt x="18834" y="21599"/>
                  </a:cubicBezTo>
                  <a:lnTo>
                    <a:pt x="3537" y="21599"/>
                  </a:lnTo>
                  <a:cubicBezTo>
                    <a:pt x="1644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3" y="0"/>
                    <a:pt x="3438" y="0"/>
                  </a:cubicBezTo>
                  <a:lnTo>
                    <a:pt x="18286" y="0"/>
                  </a:lnTo>
                  <a:cubicBezTo>
                    <a:pt x="20130" y="0"/>
                    <a:pt x="21599" y="467"/>
                    <a:pt x="21599" y="1355"/>
                  </a:cubicBezTo>
                  <a:cubicBezTo>
                    <a:pt x="21599" y="1355"/>
                    <a:pt x="21599" y="20267"/>
                    <a:pt x="21599" y="20267"/>
                  </a:cubicBezTo>
                  <a:close/>
                </a:path>
              </a:pathLst>
            </a:custGeom>
            <a:solidFill>
              <a:srgbClr val="484849"/>
            </a:solidFill>
            <a:ln w="38100" cap="flat" cmpd="sng">
              <a:solidFill>
                <a:srgbClr val="6E6D6E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499" name="AutoShape 27"/>
            <p:cNvSpPr>
              <a:spLocks/>
            </p:cNvSpPr>
            <p:nvPr/>
          </p:nvSpPr>
          <p:spPr bwMode="auto">
            <a:xfrm>
              <a:off x="17345025" y="3195638"/>
              <a:ext cx="3100388" cy="66024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54"/>
                  </a:moveTo>
                  <a:cubicBezTo>
                    <a:pt x="21599" y="20909"/>
                    <a:pt x="21187" y="21599"/>
                    <a:pt x="18888" y="21599"/>
                  </a:cubicBezTo>
                  <a:lnTo>
                    <a:pt x="3547" y="21599"/>
                  </a:lnTo>
                  <a:cubicBezTo>
                    <a:pt x="1648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8" y="0"/>
                    <a:pt x="3447" y="0"/>
                  </a:cubicBezTo>
                  <a:lnTo>
                    <a:pt x="6821" y="0"/>
                  </a:lnTo>
                  <a:cubicBezTo>
                    <a:pt x="6821" y="0"/>
                    <a:pt x="21599" y="20254"/>
                    <a:pt x="21599" y="2025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500" name="AutoShape 28"/>
            <p:cNvSpPr>
              <a:spLocks/>
            </p:cNvSpPr>
            <p:nvPr/>
          </p:nvSpPr>
          <p:spPr bwMode="auto">
            <a:xfrm>
              <a:off x="19623088" y="3136900"/>
              <a:ext cx="401637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6E6D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501" name="AutoShape 29"/>
            <p:cNvSpPr>
              <a:spLocks/>
            </p:cNvSpPr>
            <p:nvPr/>
          </p:nvSpPr>
          <p:spPr bwMode="auto">
            <a:xfrm>
              <a:off x="17284700" y="4397375"/>
              <a:ext cx="41275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502" name="AutoShape 30"/>
            <p:cNvSpPr>
              <a:spLocks/>
            </p:cNvSpPr>
            <p:nvPr/>
          </p:nvSpPr>
          <p:spPr bwMode="auto">
            <a:xfrm>
              <a:off x="17284700" y="4672013"/>
              <a:ext cx="41275" cy="2270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503" name="AutoShape 31"/>
            <p:cNvSpPr>
              <a:spLocks/>
            </p:cNvSpPr>
            <p:nvPr/>
          </p:nvSpPr>
          <p:spPr bwMode="auto">
            <a:xfrm>
              <a:off x="17284700" y="4124325"/>
              <a:ext cx="41275" cy="2063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504" name="AutoShape 32"/>
            <p:cNvSpPr>
              <a:spLocks/>
            </p:cNvSpPr>
            <p:nvPr/>
          </p:nvSpPr>
          <p:spPr bwMode="auto">
            <a:xfrm>
              <a:off x="18643600" y="9099550"/>
              <a:ext cx="511175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799"/>
                  </a:moveTo>
                  <a:cubicBezTo>
                    <a:pt x="21599" y="16763"/>
                    <a:pt x="16764" y="21599"/>
                    <a:pt x="10799" y="21599"/>
                  </a:cubicBezTo>
                  <a:cubicBezTo>
                    <a:pt x="4834" y="21599"/>
                    <a:pt x="0" y="16763"/>
                    <a:pt x="0" y="10799"/>
                  </a:cubicBezTo>
                  <a:cubicBezTo>
                    <a:pt x="0" y="4835"/>
                    <a:pt x="4834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505" name="AutoShape 33"/>
            <p:cNvSpPr>
              <a:spLocks/>
            </p:cNvSpPr>
            <p:nvPr/>
          </p:nvSpPr>
          <p:spPr bwMode="auto">
            <a:xfrm>
              <a:off x="18632488" y="9348788"/>
              <a:ext cx="519112" cy="254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928"/>
                    <a:pt x="16671" y="21600"/>
                    <a:pt x="10806" y="21600"/>
                  </a:cubicBezTo>
                  <a:cubicBezTo>
                    <a:pt x="4942" y="21600"/>
                    <a:pt x="0" y="11928"/>
                    <a:pt x="0" y="0"/>
                  </a:cubicBezTo>
                  <a:cubicBezTo>
                    <a:pt x="9268" y="7540"/>
                    <a:pt x="13298" y="7288"/>
                    <a:pt x="21600" y="0"/>
                  </a:cubicBezTo>
                  <a:close/>
                </a:path>
              </a:pathLst>
            </a:custGeom>
            <a:solidFill>
              <a:srgbClr val="232323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506" name="AutoShape 34"/>
            <p:cNvSpPr>
              <a:spLocks/>
            </p:cNvSpPr>
            <p:nvPr/>
          </p:nvSpPr>
          <p:spPr bwMode="auto">
            <a:xfrm>
              <a:off x="18859500" y="3444875"/>
              <a:ext cx="74613" cy="76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98"/>
                  </a:moveTo>
                  <a:cubicBezTo>
                    <a:pt x="21600" y="16761"/>
                    <a:pt x="16768" y="21600"/>
                    <a:pt x="10801" y="21600"/>
                  </a:cubicBezTo>
                  <a:cubicBezTo>
                    <a:pt x="4835" y="21600"/>
                    <a:pt x="0" y="16761"/>
                    <a:pt x="0" y="10798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8" y="0"/>
                    <a:pt x="21600" y="4835"/>
                    <a:pt x="21600" y="10798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507" name="AutoShape 35"/>
            <p:cNvSpPr>
              <a:spLocks/>
            </p:cNvSpPr>
            <p:nvPr/>
          </p:nvSpPr>
          <p:spPr bwMode="auto">
            <a:xfrm>
              <a:off x="18608675" y="3695700"/>
              <a:ext cx="560388" cy="968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2"/>
                  </a:moveTo>
                  <a:cubicBezTo>
                    <a:pt x="21599" y="16757"/>
                    <a:pt x="20762" y="21599"/>
                    <a:pt x="19730" y="21599"/>
                  </a:cubicBezTo>
                  <a:lnTo>
                    <a:pt x="1869" y="21599"/>
                  </a:lnTo>
                  <a:cubicBezTo>
                    <a:pt x="836" y="21599"/>
                    <a:pt x="0" y="16757"/>
                    <a:pt x="0" y="10802"/>
                  </a:cubicBezTo>
                  <a:cubicBezTo>
                    <a:pt x="0" y="4842"/>
                    <a:pt x="836" y="0"/>
                    <a:pt x="1869" y="0"/>
                  </a:cubicBezTo>
                  <a:lnTo>
                    <a:pt x="19730" y="0"/>
                  </a:lnTo>
                  <a:cubicBezTo>
                    <a:pt x="20762" y="0"/>
                    <a:pt x="21599" y="4842"/>
                    <a:pt x="21599" y="10802"/>
                  </a:cubicBezTo>
                  <a:cubicBezTo>
                    <a:pt x="21599" y="10802"/>
                    <a:pt x="21599" y="10802"/>
                    <a:pt x="21599" y="10802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508" name="AutoShape 36"/>
            <p:cNvSpPr>
              <a:spLocks/>
            </p:cNvSpPr>
            <p:nvPr/>
          </p:nvSpPr>
          <p:spPr bwMode="auto">
            <a:xfrm>
              <a:off x="17499013" y="4052889"/>
              <a:ext cx="2747962" cy="48307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1B23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515" name="AutoShape 43"/>
            <p:cNvSpPr>
              <a:spLocks/>
            </p:cNvSpPr>
            <p:nvPr/>
          </p:nvSpPr>
          <p:spPr bwMode="auto">
            <a:xfrm>
              <a:off x="18811875" y="9290050"/>
              <a:ext cx="166688" cy="1666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929292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  <p:pic>
          <p:nvPicPr>
            <p:cNvPr id="105517" name="Picture 45" descr="ins3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0600" y="4041776"/>
              <a:ext cx="2743200" cy="4838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7550746" y="1264047"/>
            <a:ext cx="1186458" cy="2501503"/>
            <a:chOff x="3721100" y="3098800"/>
            <a:chExt cx="3163888" cy="6670675"/>
          </a:xfrm>
        </p:grpSpPr>
        <p:sp>
          <p:nvSpPr>
            <p:cNvPr id="105474" name="AutoShape 2"/>
            <p:cNvSpPr>
              <a:spLocks/>
            </p:cNvSpPr>
            <p:nvPr/>
          </p:nvSpPr>
          <p:spPr bwMode="auto">
            <a:xfrm>
              <a:off x="3771900" y="3149600"/>
              <a:ext cx="3113088" cy="6619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67"/>
                  </a:moveTo>
                  <a:cubicBezTo>
                    <a:pt x="21599" y="20922"/>
                    <a:pt x="21126" y="21599"/>
                    <a:pt x="18834" y="21599"/>
                  </a:cubicBezTo>
                  <a:lnTo>
                    <a:pt x="3537" y="21599"/>
                  </a:lnTo>
                  <a:cubicBezTo>
                    <a:pt x="1644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3" y="0"/>
                    <a:pt x="3438" y="0"/>
                  </a:cubicBezTo>
                  <a:lnTo>
                    <a:pt x="18286" y="0"/>
                  </a:lnTo>
                  <a:cubicBezTo>
                    <a:pt x="20130" y="0"/>
                    <a:pt x="21599" y="467"/>
                    <a:pt x="21599" y="1355"/>
                  </a:cubicBezTo>
                  <a:cubicBezTo>
                    <a:pt x="21599" y="1355"/>
                    <a:pt x="21599" y="20267"/>
                    <a:pt x="21599" y="20267"/>
                  </a:cubicBezTo>
                  <a:close/>
                </a:path>
              </a:pathLst>
            </a:custGeom>
            <a:solidFill>
              <a:srgbClr val="484849"/>
            </a:solidFill>
            <a:ln w="38100" cap="flat" cmpd="sng">
              <a:solidFill>
                <a:srgbClr val="6E6D6E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475" name="AutoShape 3"/>
            <p:cNvSpPr>
              <a:spLocks/>
            </p:cNvSpPr>
            <p:nvPr/>
          </p:nvSpPr>
          <p:spPr bwMode="auto">
            <a:xfrm>
              <a:off x="3784600" y="3162300"/>
              <a:ext cx="3098800" cy="66024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54"/>
                  </a:moveTo>
                  <a:cubicBezTo>
                    <a:pt x="21599" y="20909"/>
                    <a:pt x="21187" y="21599"/>
                    <a:pt x="18888" y="21599"/>
                  </a:cubicBezTo>
                  <a:lnTo>
                    <a:pt x="3547" y="21599"/>
                  </a:lnTo>
                  <a:cubicBezTo>
                    <a:pt x="1648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8" y="0"/>
                    <a:pt x="3447" y="0"/>
                  </a:cubicBezTo>
                  <a:lnTo>
                    <a:pt x="6821" y="0"/>
                  </a:lnTo>
                  <a:cubicBezTo>
                    <a:pt x="6821" y="0"/>
                    <a:pt x="21599" y="20254"/>
                    <a:pt x="21599" y="2025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476" name="AutoShape 4"/>
            <p:cNvSpPr>
              <a:spLocks/>
            </p:cNvSpPr>
            <p:nvPr/>
          </p:nvSpPr>
          <p:spPr bwMode="auto">
            <a:xfrm>
              <a:off x="6057900" y="3098800"/>
              <a:ext cx="40163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6E6D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477" name="AutoShape 5"/>
            <p:cNvSpPr>
              <a:spLocks/>
            </p:cNvSpPr>
            <p:nvPr/>
          </p:nvSpPr>
          <p:spPr bwMode="auto">
            <a:xfrm>
              <a:off x="3721100" y="4356100"/>
              <a:ext cx="41275" cy="22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478" name="AutoShape 6"/>
            <p:cNvSpPr>
              <a:spLocks/>
            </p:cNvSpPr>
            <p:nvPr/>
          </p:nvSpPr>
          <p:spPr bwMode="auto">
            <a:xfrm>
              <a:off x="3721100" y="4635500"/>
              <a:ext cx="41275" cy="22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479" name="AutoShape 7"/>
            <p:cNvSpPr>
              <a:spLocks/>
            </p:cNvSpPr>
            <p:nvPr/>
          </p:nvSpPr>
          <p:spPr bwMode="auto">
            <a:xfrm>
              <a:off x="3721100" y="4089400"/>
              <a:ext cx="41275" cy="2047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480" name="AutoShape 8"/>
            <p:cNvSpPr>
              <a:spLocks/>
            </p:cNvSpPr>
            <p:nvPr/>
          </p:nvSpPr>
          <p:spPr bwMode="auto">
            <a:xfrm>
              <a:off x="5080000" y="9067800"/>
              <a:ext cx="509588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799"/>
                  </a:moveTo>
                  <a:cubicBezTo>
                    <a:pt x="21599" y="16763"/>
                    <a:pt x="16764" y="21599"/>
                    <a:pt x="10799" y="21599"/>
                  </a:cubicBezTo>
                  <a:cubicBezTo>
                    <a:pt x="4834" y="21599"/>
                    <a:pt x="0" y="16763"/>
                    <a:pt x="0" y="10799"/>
                  </a:cubicBezTo>
                  <a:cubicBezTo>
                    <a:pt x="0" y="4835"/>
                    <a:pt x="4834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481" name="AutoShape 9"/>
            <p:cNvSpPr>
              <a:spLocks/>
            </p:cNvSpPr>
            <p:nvPr/>
          </p:nvSpPr>
          <p:spPr bwMode="auto">
            <a:xfrm>
              <a:off x="5067300" y="9309100"/>
              <a:ext cx="519113" cy="254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928"/>
                    <a:pt x="16671" y="21600"/>
                    <a:pt x="10806" y="21600"/>
                  </a:cubicBezTo>
                  <a:cubicBezTo>
                    <a:pt x="4942" y="21600"/>
                    <a:pt x="0" y="11928"/>
                    <a:pt x="0" y="0"/>
                  </a:cubicBezTo>
                  <a:cubicBezTo>
                    <a:pt x="9268" y="7540"/>
                    <a:pt x="13298" y="7288"/>
                    <a:pt x="21600" y="0"/>
                  </a:cubicBezTo>
                  <a:close/>
                </a:path>
              </a:pathLst>
            </a:custGeom>
            <a:solidFill>
              <a:srgbClr val="232323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482" name="AutoShape 10"/>
            <p:cNvSpPr>
              <a:spLocks/>
            </p:cNvSpPr>
            <p:nvPr/>
          </p:nvSpPr>
          <p:spPr bwMode="auto">
            <a:xfrm>
              <a:off x="5295900" y="3403600"/>
              <a:ext cx="74613" cy="74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98"/>
                  </a:moveTo>
                  <a:cubicBezTo>
                    <a:pt x="21600" y="16761"/>
                    <a:pt x="16768" y="21600"/>
                    <a:pt x="10801" y="21600"/>
                  </a:cubicBezTo>
                  <a:cubicBezTo>
                    <a:pt x="4835" y="21600"/>
                    <a:pt x="0" y="16761"/>
                    <a:pt x="0" y="10798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8" y="0"/>
                    <a:pt x="21600" y="4835"/>
                    <a:pt x="21600" y="10798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483" name="AutoShape 11"/>
            <p:cNvSpPr>
              <a:spLocks/>
            </p:cNvSpPr>
            <p:nvPr/>
          </p:nvSpPr>
          <p:spPr bwMode="auto">
            <a:xfrm>
              <a:off x="5041900" y="3657600"/>
              <a:ext cx="560388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2"/>
                  </a:moveTo>
                  <a:cubicBezTo>
                    <a:pt x="21599" y="16757"/>
                    <a:pt x="20762" y="21599"/>
                    <a:pt x="19730" y="21599"/>
                  </a:cubicBezTo>
                  <a:lnTo>
                    <a:pt x="1869" y="21599"/>
                  </a:lnTo>
                  <a:cubicBezTo>
                    <a:pt x="836" y="21599"/>
                    <a:pt x="0" y="16757"/>
                    <a:pt x="0" y="10802"/>
                  </a:cubicBezTo>
                  <a:cubicBezTo>
                    <a:pt x="0" y="4842"/>
                    <a:pt x="836" y="0"/>
                    <a:pt x="1869" y="0"/>
                  </a:cubicBezTo>
                  <a:lnTo>
                    <a:pt x="19730" y="0"/>
                  </a:lnTo>
                  <a:cubicBezTo>
                    <a:pt x="20762" y="0"/>
                    <a:pt x="21599" y="4842"/>
                    <a:pt x="21599" y="10802"/>
                  </a:cubicBezTo>
                  <a:cubicBezTo>
                    <a:pt x="21599" y="10802"/>
                    <a:pt x="21599" y="10802"/>
                    <a:pt x="21599" y="10802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484" name="AutoShape 12"/>
            <p:cNvSpPr>
              <a:spLocks/>
            </p:cNvSpPr>
            <p:nvPr/>
          </p:nvSpPr>
          <p:spPr bwMode="auto">
            <a:xfrm>
              <a:off x="3937000" y="4017963"/>
              <a:ext cx="2747963" cy="48625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1B23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5485" name="AutoShape 13"/>
            <p:cNvSpPr>
              <a:spLocks/>
            </p:cNvSpPr>
            <p:nvPr/>
          </p:nvSpPr>
          <p:spPr bwMode="auto">
            <a:xfrm>
              <a:off x="5245100" y="9258300"/>
              <a:ext cx="166688" cy="165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929292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  <p:pic>
          <p:nvPicPr>
            <p:cNvPr id="105518" name="Picture 46" descr="ins1b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0" y="4017963"/>
              <a:ext cx="2743200" cy="4868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425" y="308569"/>
            <a:ext cx="5956478" cy="584776"/>
          </a:xfrm>
        </p:spPr>
        <p:txBody>
          <a:bodyPr/>
          <a:lstStyle/>
          <a:p>
            <a:r>
              <a:rPr lang="en-US" sz="3200" dirty="0">
                <a:solidFill>
                  <a:srgbClr val="919191"/>
                </a:solidFill>
                <a:latin typeface="Sans gill"/>
                <a:ea typeface="Aleo Regular" charset="0"/>
                <a:cs typeface="Sans gill"/>
                <a:sym typeface="Aleo Regular" charset="0"/>
              </a:rPr>
              <a:t>Purchase and donation process</a:t>
            </a:r>
            <a:endParaRPr lang="en-US" sz="3200" dirty="0">
              <a:solidFill>
                <a:srgbClr val="919191"/>
              </a:solidFill>
              <a:latin typeface="Sans gill"/>
              <a:cs typeface="Sans gill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3875" y="1659827"/>
            <a:ext cx="1042392" cy="1828800"/>
          </a:xfrm>
        </p:spPr>
      </p:pic>
      <p:grpSp>
        <p:nvGrpSpPr>
          <p:cNvPr id="56" name="Group 55"/>
          <p:cNvGrpSpPr/>
          <p:nvPr/>
        </p:nvGrpSpPr>
        <p:grpSpPr>
          <a:xfrm>
            <a:off x="5739437" y="1326369"/>
            <a:ext cx="1186458" cy="2501503"/>
            <a:chOff x="3721100" y="3098800"/>
            <a:chExt cx="3163888" cy="6670675"/>
          </a:xfrm>
        </p:grpSpPr>
        <p:sp>
          <p:nvSpPr>
            <p:cNvPr id="57" name="AutoShape 2"/>
            <p:cNvSpPr>
              <a:spLocks/>
            </p:cNvSpPr>
            <p:nvPr/>
          </p:nvSpPr>
          <p:spPr bwMode="auto">
            <a:xfrm>
              <a:off x="3771900" y="3149600"/>
              <a:ext cx="3113088" cy="6619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67"/>
                  </a:moveTo>
                  <a:cubicBezTo>
                    <a:pt x="21599" y="20922"/>
                    <a:pt x="21126" y="21599"/>
                    <a:pt x="18834" y="21599"/>
                  </a:cubicBezTo>
                  <a:lnTo>
                    <a:pt x="3537" y="21599"/>
                  </a:lnTo>
                  <a:cubicBezTo>
                    <a:pt x="1644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3" y="0"/>
                    <a:pt x="3438" y="0"/>
                  </a:cubicBezTo>
                  <a:lnTo>
                    <a:pt x="18286" y="0"/>
                  </a:lnTo>
                  <a:cubicBezTo>
                    <a:pt x="20130" y="0"/>
                    <a:pt x="21599" y="467"/>
                    <a:pt x="21599" y="1355"/>
                  </a:cubicBezTo>
                  <a:cubicBezTo>
                    <a:pt x="21599" y="1355"/>
                    <a:pt x="21599" y="20267"/>
                    <a:pt x="21599" y="20267"/>
                  </a:cubicBezTo>
                  <a:close/>
                </a:path>
              </a:pathLst>
            </a:custGeom>
            <a:solidFill>
              <a:srgbClr val="484849"/>
            </a:solidFill>
            <a:ln w="38100" cap="flat" cmpd="sng">
              <a:solidFill>
                <a:srgbClr val="6E6D6E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58" name="AutoShape 3"/>
            <p:cNvSpPr>
              <a:spLocks/>
            </p:cNvSpPr>
            <p:nvPr/>
          </p:nvSpPr>
          <p:spPr bwMode="auto">
            <a:xfrm>
              <a:off x="3784600" y="3162300"/>
              <a:ext cx="3098800" cy="66024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54"/>
                  </a:moveTo>
                  <a:cubicBezTo>
                    <a:pt x="21599" y="20909"/>
                    <a:pt x="21187" y="21599"/>
                    <a:pt x="18888" y="21599"/>
                  </a:cubicBezTo>
                  <a:lnTo>
                    <a:pt x="3547" y="21599"/>
                  </a:lnTo>
                  <a:cubicBezTo>
                    <a:pt x="1648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8" y="0"/>
                    <a:pt x="3447" y="0"/>
                  </a:cubicBezTo>
                  <a:lnTo>
                    <a:pt x="6821" y="0"/>
                  </a:lnTo>
                  <a:cubicBezTo>
                    <a:pt x="6821" y="0"/>
                    <a:pt x="21599" y="20254"/>
                    <a:pt x="21599" y="2025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59" name="AutoShape 4"/>
            <p:cNvSpPr>
              <a:spLocks/>
            </p:cNvSpPr>
            <p:nvPr/>
          </p:nvSpPr>
          <p:spPr bwMode="auto">
            <a:xfrm>
              <a:off x="6057900" y="3098800"/>
              <a:ext cx="40163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6E6D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0" name="AutoShape 5"/>
            <p:cNvSpPr>
              <a:spLocks/>
            </p:cNvSpPr>
            <p:nvPr/>
          </p:nvSpPr>
          <p:spPr bwMode="auto">
            <a:xfrm>
              <a:off x="3721100" y="4356100"/>
              <a:ext cx="41275" cy="22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1" name="AutoShape 6"/>
            <p:cNvSpPr>
              <a:spLocks/>
            </p:cNvSpPr>
            <p:nvPr/>
          </p:nvSpPr>
          <p:spPr bwMode="auto">
            <a:xfrm>
              <a:off x="3721100" y="4635500"/>
              <a:ext cx="41275" cy="22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2" name="AutoShape 7"/>
            <p:cNvSpPr>
              <a:spLocks/>
            </p:cNvSpPr>
            <p:nvPr/>
          </p:nvSpPr>
          <p:spPr bwMode="auto">
            <a:xfrm>
              <a:off x="3721100" y="4089400"/>
              <a:ext cx="41275" cy="2047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3" name="AutoShape 8"/>
            <p:cNvSpPr>
              <a:spLocks/>
            </p:cNvSpPr>
            <p:nvPr/>
          </p:nvSpPr>
          <p:spPr bwMode="auto">
            <a:xfrm>
              <a:off x="5080000" y="9067800"/>
              <a:ext cx="509588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799"/>
                  </a:moveTo>
                  <a:cubicBezTo>
                    <a:pt x="21599" y="16763"/>
                    <a:pt x="16764" y="21599"/>
                    <a:pt x="10799" y="21599"/>
                  </a:cubicBezTo>
                  <a:cubicBezTo>
                    <a:pt x="4834" y="21599"/>
                    <a:pt x="0" y="16763"/>
                    <a:pt x="0" y="10799"/>
                  </a:cubicBezTo>
                  <a:cubicBezTo>
                    <a:pt x="0" y="4835"/>
                    <a:pt x="4834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4" name="AutoShape 9"/>
            <p:cNvSpPr>
              <a:spLocks/>
            </p:cNvSpPr>
            <p:nvPr/>
          </p:nvSpPr>
          <p:spPr bwMode="auto">
            <a:xfrm>
              <a:off x="5067300" y="9309100"/>
              <a:ext cx="519113" cy="254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928"/>
                    <a:pt x="16671" y="21600"/>
                    <a:pt x="10806" y="21600"/>
                  </a:cubicBezTo>
                  <a:cubicBezTo>
                    <a:pt x="4942" y="21600"/>
                    <a:pt x="0" y="11928"/>
                    <a:pt x="0" y="0"/>
                  </a:cubicBezTo>
                  <a:cubicBezTo>
                    <a:pt x="9268" y="7540"/>
                    <a:pt x="13298" y="7288"/>
                    <a:pt x="21600" y="0"/>
                  </a:cubicBezTo>
                  <a:close/>
                </a:path>
              </a:pathLst>
            </a:custGeom>
            <a:solidFill>
              <a:srgbClr val="232323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5" name="AutoShape 10"/>
            <p:cNvSpPr>
              <a:spLocks/>
            </p:cNvSpPr>
            <p:nvPr/>
          </p:nvSpPr>
          <p:spPr bwMode="auto">
            <a:xfrm>
              <a:off x="5295900" y="3403600"/>
              <a:ext cx="74613" cy="74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98"/>
                  </a:moveTo>
                  <a:cubicBezTo>
                    <a:pt x="21600" y="16761"/>
                    <a:pt x="16768" y="21600"/>
                    <a:pt x="10801" y="21600"/>
                  </a:cubicBezTo>
                  <a:cubicBezTo>
                    <a:pt x="4835" y="21600"/>
                    <a:pt x="0" y="16761"/>
                    <a:pt x="0" y="10798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8" y="0"/>
                    <a:pt x="21600" y="4835"/>
                    <a:pt x="21600" y="10798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6" name="AutoShape 11"/>
            <p:cNvSpPr>
              <a:spLocks/>
            </p:cNvSpPr>
            <p:nvPr/>
          </p:nvSpPr>
          <p:spPr bwMode="auto">
            <a:xfrm>
              <a:off x="5041900" y="3657600"/>
              <a:ext cx="560388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2"/>
                  </a:moveTo>
                  <a:cubicBezTo>
                    <a:pt x="21599" y="16757"/>
                    <a:pt x="20762" y="21599"/>
                    <a:pt x="19730" y="21599"/>
                  </a:cubicBezTo>
                  <a:lnTo>
                    <a:pt x="1869" y="21599"/>
                  </a:lnTo>
                  <a:cubicBezTo>
                    <a:pt x="836" y="21599"/>
                    <a:pt x="0" y="16757"/>
                    <a:pt x="0" y="10802"/>
                  </a:cubicBezTo>
                  <a:cubicBezTo>
                    <a:pt x="0" y="4842"/>
                    <a:pt x="836" y="0"/>
                    <a:pt x="1869" y="0"/>
                  </a:cubicBezTo>
                  <a:lnTo>
                    <a:pt x="19730" y="0"/>
                  </a:lnTo>
                  <a:cubicBezTo>
                    <a:pt x="20762" y="0"/>
                    <a:pt x="21599" y="4842"/>
                    <a:pt x="21599" y="10802"/>
                  </a:cubicBezTo>
                  <a:cubicBezTo>
                    <a:pt x="21599" y="10802"/>
                    <a:pt x="21599" y="10802"/>
                    <a:pt x="21599" y="10802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7" name="AutoShape 12"/>
            <p:cNvSpPr>
              <a:spLocks/>
            </p:cNvSpPr>
            <p:nvPr/>
          </p:nvSpPr>
          <p:spPr bwMode="auto">
            <a:xfrm>
              <a:off x="3937000" y="4017963"/>
              <a:ext cx="2747963" cy="48625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1B23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68" name="AutoShape 13"/>
            <p:cNvSpPr>
              <a:spLocks/>
            </p:cNvSpPr>
            <p:nvPr/>
          </p:nvSpPr>
          <p:spPr bwMode="auto">
            <a:xfrm>
              <a:off x="5245100" y="9258300"/>
              <a:ext cx="166688" cy="165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929292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  <p:pic>
          <p:nvPicPr>
            <p:cNvPr id="69" name="Picture 46" descr="ins1b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0" y="4017963"/>
              <a:ext cx="2743200" cy="4868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" name="AutoShape 39"/>
          <p:cNvSpPr>
            <a:spLocks/>
          </p:cNvSpPr>
          <p:nvPr/>
        </p:nvSpPr>
        <p:spPr bwMode="auto">
          <a:xfrm rot="13500000">
            <a:off x="7020124" y="2317556"/>
            <a:ext cx="290513" cy="290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599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alpha val="16000"/>
            </a:schemeClr>
          </a:solidFill>
          <a:ln>
            <a:noFill/>
          </a:ln>
          <a:effectLst/>
          <a:extLst/>
        </p:spPr>
        <p:txBody>
          <a:bodyPr wrap="square" lIns="14288" tIns="14288" rIns="14288" bIns="14288" anchor="ctr">
            <a:noAutofit/>
          </a:bodyPr>
          <a:lstStyle/>
          <a:p>
            <a:pPr defTabSz="171433"/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901679" y="1315651"/>
            <a:ext cx="1186458" cy="2501503"/>
            <a:chOff x="3721100" y="3098800"/>
            <a:chExt cx="3163888" cy="6670675"/>
          </a:xfrm>
        </p:grpSpPr>
        <p:sp>
          <p:nvSpPr>
            <p:cNvPr id="72" name="AutoShape 2"/>
            <p:cNvSpPr>
              <a:spLocks/>
            </p:cNvSpPr>
            <p:nvPr/>
          </p:nvSpPr>
          <p:spPr bwMode="auto">
            <a:xfrm>
              <a:off x="3771900" y="3149600"/>
              <a:ext cx="3113088" cy="6619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67"/>
                  </a:moveTo>
                  <a:cubicBezTo>
                    <a:pt x="21599" y="20922"/>
                    <a:pt x="21126" y="21599"/>
                    <a:pt x="18834" y="21599"/>
                  </a:cubicBezTo>
                  <a:lnTo>
                    <a:pt x="3537" y="21599"/>
                  </a:lnTo>
                  <a:cubicBezTo>
                    <a:pt x="1644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3" y="0"/>
                    <a:pt x="3438" y="0"/>
                  </a:cubicBezTo>
                  <a:lnTo>
                    <a:pt x="18286" y="0"/>
                  </a:lnTo>
                  <a:cubicBezTo>
                    <a:pt x="20130" y="0"/>
                    <a:pt x="21599" y="467"/>
                    <a:pt x="21599" y="1355"/>
                  </a:cubicBezTo>
                  <a:cubicBezTo>
                    <a:pt x="21599" y="1355"/>
                    <a:pt x="21599" y="20267"/>
                    <a:pt x="21599" y="20267"/>
                  </a:cubicBezTo>
                  <a:close/>
                </a:path>
              </a:pathLst>
            </a:custGeom>
            <a:solidFill>
              <a:srgbClr val="484849"/>
            </a:solidFill>
            <a:ln w="38100" cap="flat" cmpd="sng">
              <a:solidFill>
                <a:srgbClr val="6E6D6E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3" name="AutoShape 3"/>
            <p:cNvSpPr>
              <a:spLocks/>
            </p:cNvSpPr>
            <p:nvPr/>
          </p:nvSpPr>
          <p:spPr bwMode="auto">
            <a:xfrm>
              <a:off x="3784600" y="3162300"/>
              <a:ext cx="3098800" cy="66024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54"/>
                  </a:moveTo>
                  <a:cubicBezTo>
                    <a:pt x="21599" y="20909"/>
                    <a:pt x="21187" y="21599"/>
                    <a:pt x="18888" y="21599"/>
                  </a:cubicBezTo>
                  <a:lnTo>
                    <a:pt x="3547" y="21599"/>
                  </a:lnTo>
                  <a:cubicBezTo>
                    <a:pt x="1648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8" y="0"/>
                    <a:pt x="3447" y="0"/>
                  </a:cubicBezTo>
                  <a:lnTo>
                    <a:pt x="6821" y="0"/>
                  </a:lnTo>
                  <a:cubicBezTo>
                    <a:pt x="6821" y="0"/>
                    <a:pt x="21599" y="20254"/>
                    <a:pt x="21599" y="2025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4" name="AutoShape 4"/>
            <p:cNvSpPr>
              <a:spLocks/>
            </p:cNvSpPr>
            <p:nvPr/>
          </p:nvSpPr>
          <p:spPr bwMode="auto">
            <a:xfrm>
              <a:off x="6057900" y="3098800"/>
              <a:ext cx="40163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6E6D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5" name="AutoShape 5"/>
            <p:cNvSpPr>
              <a:spLocks/>
            </p:cNvSpPr>
            <p:nvPr/>
          </p:nvSpPr>
          <p:spPr bwMode="auto">
            <a:xfrm>
              <a:off x="3721100" y="4356100"/>
              <a:ext cx="41275" cy="22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6" name="AutoShape 6"/>
            <p:cNvSpPr>
              <a:spLocks/>
            </p:cNvSpPr>
            <p:nvPr/>
          </p:nvSpPr>
          <p:spPr bwMode="auto">
            <a:xfrm>
              <a:off x="3721100" y="4635500"/>
              <a:ext cx="41275" cy="2270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7" name="AutoShape 7"/>
            <p:cNvSpPr>
              <a:spLocks/>
            </p:cNvSpPr>
            <p:nvPr/>
          </p:nvSpPr>
          <p:spPr bwMode="auto">
            <a:xfrm>
              <a:off x="3721100" y="4089400"/>
              <a:ext cx="41275" cy="2047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8" name="AutoShape 8"/>
            <p:cNvSpPr>
              <a:spLocks/>
            </p:cNvSpPr>
            <p:nvPr/>
          </p:nvSpPr>
          <p:spPr bwMode="auto">
            <a:xfrm>
              <a:off x="5080000" y="9067800"/>
              <a:ext cx="509588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799"/>
                  </a:moveTo>
                  <a:cubicBezTo>
                    <a:pt x="21599" y="16763"/>
                    <a:pt x="16764" y="21599"/>
                    <a:pt x="10799" y="21599"/>
                  </a:cubicBezTo>
                  <a:cubicBezTo>
                    <a:pt x="4834" y="21599"/>
                    <a:pt x="0" y="16763"/>
                    <a:pt x="0" y="10799"/>
                  </a:cubicBezTo>
                  <a:cubicBezTo>
                    <a:pt x="0" y="4835"/>
                    <a:pt x="4834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9" name="AutoShape 9"/>
            <p:cNvSpPr>
              <a:spLocks/>
            </p:cNvSpPr>
            <p:nvPr/>
          </p:nvSpPr>
          <p:spPr bwMode="auto">
            <a:xfrm>
              <a:off x="5067300" y="9309100"/>
              <a:ext cx="519113" cy="254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928"/>
                    <a:pt x="16671" y="21600"/>
                    <a:pt x="10806" y="21600"/>
                  </a:cubicBezTo>
                  <a:cubicBezTo>
                    <a:pt x="4942" y="21600"/>
                    <a:pt x="0" y="11928"/>
                    <a:pt x="0" y="0"/>
                  </a:cubicBezTo>
                  <a:cubicBezTo>
                    <a:pt x="9268" y="7540"/>
                    <a:pt x="13298" y="7288"/>
                    <a:pt x="21600" y="0"/>
                  </a:cubicBezTo>
                  <a:close/>
                </a:path>
              </a:pathLst>
            </a:custGeom>
            <a:solidFill>
              <a:srgbClr val="232323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0" name="AutoShape 10"/>
            <p:cNvSpPr>
              <a:spLocks/>
            </p:cNvSpPr>
            <p:nvPr/>
          </p:nvSpPr>
          <p:spPr bwMode="auto">
            <a:xfrm>
              <a:off x="5295900" y="3403600"/>
              <a:ext cx="74613" cy="74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98"/>
                  </a:moveTo>
                  <a:cubicBezTo>
                    <a:pt x="21600" y="16761"/>
                    <a:pt x="16768" y="21600"/>
                    <a:pt x="10801" y="21600"/>
                  </a:cubicBezTo>
                  <a:cubicBezTo>
                    <a:pt x="4835" y="21600"/>
                    <a:pt x="0" y="16761"/>
                    <a:pt x="0" y="10798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8" y="0"/>
                    <a:pt x="21600" y="4835"/>
                    <a:pt x="21600" y="10798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1" name="AutoShape 11"/>
            <p:cNvSpPr>
              <a:spLocks/>
            </p:cNvSpPr>
            <p:nvPr/>
          </p:nvSpPr>
          <p:spPr bwMode="auto">
            <a:xfrm>
              <a:off x="5041900" y="3657600"/>
              <a:ext cx="560388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2"/>
                  </a:moveTo>
                  <a:cubicBezTo>
                    <a:pt x="21599" y="16757"/>
                    <a:pt x="20762" y="21599"/>
                    <a:pt x="19730" y="21599"/>
                  </a:cubicBezTo>
                  <a:lnTo>
                    <a:pt x="1869" y="21599"/>
                  </a:lnTo>
                  <a:cubicBezTo>
                    <a:pt x="836" y="21599"/>
                    <a:pt x="0" y="16757"/>
                    <a:pt x="0" y="10802"/>
                  </a:cubicBezTo>
                  <a:cubicBezTo>
                    <a:pt x="0" y="4842"/>
                    <a:pt x="836" y="0"/>
                    <a:pt x="1869" y="0"/>
                  </a:cubicBezTo>
                  <a:lnTo>
                    <a:pt x="19730" y="0"/>
                  </a:lnTo>
                  <a:cubicBezTo>
                    <a:pt x="20762" y="0"/>
                    <a:pt x="21599" y="4842"/>
                    <a:pt x="21599" y="10802"/>
                  </a:cubicBezTo>
                  <a:cubicBezTo>
                    <a:pt x="21599" y="10802"/>
                    <a:pt x="21599" y="10802"/>
                    <a:pt x="21599" y="10802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2" name="AutoShape 12"/>
            <p:cNvSpPr>
              <a:spLocks/>
            </p:cNvSpPr>
            <p:nvPr/>
          </p:nvSpPr>
          <p:spPr bwMode="auto">
            <a:xfrm>
              <a:off x="3937000" y="4017963"/>
              <a:ext cx="2747963" cy="48625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1B23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83" name="AutoShape 13"/>
            <p:cNvSpPr>
              <a:spLocks/>
            </p:cNvSpPr>
            <p:nvPr/>
          </p:nvSpPr>
          <p:spPr bwMode="auto">
            <a:xfrm>
              <a:off x="5245100" y="9258300"/>
              <a:ext cx="166688" cy="165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929292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  <p:pic>
          <p:nvPicPr>
            <p:cNvPr id="84" name="Picture 46" descr="ins1b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0" y="4017963"/>
              <a:ext cx="2743200" cy="4868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417" y="1644904"/>
            <a:ext cx="1042200" cy="182925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803" y="1712526"/>
            <a:ext cx="1042200" cy="1829250"/>
          </a:xfrm>
          <a:prstGeom prst="rect">
            <a:avLst/>
          </a:prstGeom>
        </p:spPr>
      </p:pic>
      <p:sp>
        <p:nvSpPr>
          <p:cNvPr id="85" name="AutoShape 41"/>
          <p:cNvSpPr>
            <a:spLocks/>
          </p:cNvSpPr>
          <p:nvPr/>
        </p:nvSpPr>
        <p:spPr bwMode="auto">
          <a:xfrm>
            <a:off x="5383128" y="3790950"/>
            <a:ext cx="1949677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r>
              <a:rPr lang="en-US" sz="12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Customer shows receipt </a:t>
            </a:r>
          </a:p>
          <a:p>
            <a:r>
              <a:rPr lang="en-US" sz="12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at pickup time</a:t>
            </a:r>
            <a:endParaRPr lang="en-US" sz="1200" dirty="0">
              <a:solidFill>
                <a:srgbClr val="919191"/>
              </a:solidFill>
              <a:latin typeface="Gill Sans"/>
              <a:cs typeface="Gill Sans"/>
            </a:endParaRPr>
          </a:p>
        </p:txBody>
      </p:sp>
      <p:sp>
        <p:nvSpPr>
          <p:cNvPr id="86" name="AutoShape 41"/>
          <p:cNvSpPr>
            <a:spLocks/>
          </p:cNvSpPr>
          <p:nvPr/>
        </p:nvSpPr>
        <p:spPr bwMode="auto">
          <a:xfrm>
            <a:off x="7100888" y="3765550"/>
            <a:ext cx="2082801" cy="5415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r>
              <a:rPr lang="en-US" sz="12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Receipt is swiped and</a:t>
            </a:r>
          </a:p>
          <a:p>
            <a:r>
              <a:rPr lang="en-US" sz="12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customer leaves with</a:t>
            </a:r>
          </a:p>
          <a:p>
            <a:r>
              <a:rPr lang="en-US" sz="12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food</a:t>
            </a:r>
            <a:endParaRPr lang="en-US" sz="1200" dirty="0">
              <a:solidFill>
                <a:srgbClr val="919191"/>
              </a:solidFill>
              <a:latin typeface="Gill Sans"/>
              <a:cs typeface="Gill Sans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843" y="1654529"/>
            <a:ext cx="1042200" cy="1829250"/>
          </a:xfrm>
          <a:prstGeom prst="rect">
            <a:avLst/>
          </a:prstGeom>
        </p:spPr>
      </p:pic>
      <p:pic>
        <p:nvPicPr>
          <p:cNvPr id="88" name="Picture 87" descr="Globelogo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724" y="268651"/>
            <a:ext cx="893431" cy="882816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304519" y="1330146"/>
            <a:ext cx="1185863" cy="2500313"/>
            <a:chOff x="17284700" y="3136900"/>
            <a:chExt cx="3162300" cy="6667500"/>
          </a:xfrm>
        </p:grpSpPr>
        <p:sp>
          <p:nvSpPr>
            <p:cNvPr id="89" name="AutoShape 26"/>
            <p:cNvSpPr>
              <a:spLocks/>
            </p:cNvSpPr>
            <p:nvPr/>
          </p:nvSpPr>
          <p:spPr bwMode="auto">
            <a:xfrm>
              <a:off x="17332325" y="3182938"/>
              <a:ext cx="3114675" cy="66214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67"/>
                  </a:moveTo>
                  <a:cubicBezTo>
                    <a:pt x="21599" y="20922"/>
                    <a:pt x="21126" y="21599"/>
                    <a:pt x="18834" y="21599"/>
                  </a:cubicBezTo>
                  <a:lnTo>
                    <a:pt x="3537" y="21599"/>
                  </a:lnTo>
                  <a:cubicBezTo>
                    <a:pt x="1644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3" y="0"/>
                    <a:pt x="3438" y="0"/>
                  </a:cubicBezTo>
                  <a:lnTo>
                    <a:pt x="18286" y="0"/>
                  </a:lnTo>
                  <a:cubicBezTo>
                    <a:pt x="20130" y="0"/>
                    <a:pt x="21599" y="467"/>
                    <a:pt x="21599" y="1355"/>
                  </a:cubicBezTo>
                  <a:cubicBezTo>
                    <a:pt x="21599" y="1355"/>
                    <a:pt x="21599" y="20267"/>
                    <a:pt x="21599" y="20267"/>
                  </a:cubicBezTo>
                  <a:close/>
                </a:path>
              </a:pathLst>
            </a:custGeom>
            <a:solidFill>
              <a:srgbClr val="484849"/>
            </a:solidFill>
            <a:ln w="38100" cap="flat" cmpd="sng">
              <a:solidFill>
                <a:srgbClr val="6E6D6E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0" name="AutoShape 27"/>
            <p:cNvSpPr>
              <a:spLocks/>
            </p:cNvSpPr>
            <p:nvPr/>
          </p:nvSpPr>
          <p:spPr bwMode="auto">
            <a:xfrm>
              <a:off x="17345025" y="3195638"/>
              <a:ext cx="3100388" cy="66024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54"/>
                  </a:moveTo>
                  <a:cubicBezTo>
                    <a:pt x="21599" y="20909"/>
                    <a:pt x="21187" y="21599"/>
                    <a:pt x="18888" y="21599"/>
                  </a:cubicBezTo>
                  <a:lnTo>
                    <a:pt x="3547" y="21599"/>
                  </a:lnTo>
                  <a:cubicBezTo>
                    <a:pt x="1648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8" y="0"/>
                    <a:pt x="3447" y="0"/>
                  </a:cubicBezTo>
                  <a:lnTo>
                    <a:pt x="6821" y="0"/>
                  </a:lnTo>
                  <a:cubicBezTo>
                    <a:pt x="6821" y="0"/>
                    <a:pt x="21599" y="20254"/>
                    <a:pt x="21599" y="2025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1" name="AutoShape 28"/>
            <p:cNvSpPr>
              <a:spLocks/>
            </p:cNvSpPr>
            <p:nvPr/>
          </p:nvSpPr>
          <p:spPr bwMode="auto">
            <a:xfrm>
              <a:off x="19623088" y="3136900"/>
              <a:ext cx="401637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6E6D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2" name="AutoShape 29"/>
            <p:cNvSpPr>
              <a:spLocks/>
            </p:cNvSpPr>
            <p:nvPr/>
          </p:nvSpPr>
          <p:spPr bwMode="auto">
            <a:xfrm>
              <a:off x="17284700" y="4397375"/>
              <a:ext cx="41275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3" name="AutoShape 30"/>
            <p:cNvSpPr>
              <a:spLocks/>
            </p:cNvSpPr>
            <p:nvPr/>
          </p:nvSpPr>
          <p:spPr bwMode="auto">
            <a:xfrm>
              <a:off x="17284700" y="4672013"/>
              <a:ext cx="41275" cy="2270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4" name="AutoShape 31"/>
            <p:cNvSpPr>
              <a:spLocks/>
            </p:cNvSpPr>
            <p:nvPr/>
          </p:nvSpPr>
          <p:spPr bwMode="auto">
            <a:xfrm>
              <a:off x="17284700" y="4124325"/>
              <a:ext cx="41275" cy="2063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5" name="AutoShape 32"/>
            <p:cNvSpPr>
              <a:spLocks/>
            </p:cNvSpPr>
            <p:nvPr/>
          </p:nvSpPr>
          <p:spPr bwMode="auto">
            <a:xfrm>
              <a:off x="18643600" y="9099550"/>
              <a:ext cx="511175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799"/>
                  </a:moveTo>
                  <a:cubicBezTo>
                    <a:pt x="21599" y="16763"/>
                    <a:pt x="16764" y="21599"/>
                    <a:pt x="10799" y="21599"/>
                  </a:cubicBezTo>
                  <a:cubicBezTo>
                    <a:pt x="4834" y="21599"/>
                    <a:pt x="0" y="16763"/>
                    <a:pt x="0" y="10799"/>
                  </a:cubicBezTo>
                  <a:cubicBezTo>
                    <a:pt x="0" y="4835"/>
                    <a:pt x="4834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6" name="AutoShape 33"/>
            <p:cNvSpPr>
              <a:spLocks/>
            </p:cNvSpPr>
            <p:nvPr/>
          </p:nvSpPr>
          <p:spPr bwMode="auto">
            <a:xfrm>
              <a:off x="18632488" y="9348788"/>
              <a:ext cx="519112" cy="254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928"/>
                    <a:pt x="16671" y="21600"/>
                    <a:pt x="10806" y="21600"/>
                  </a:cubicBezTo>
                  <a:cubicBezTo>
                    <a:pt x="4942" y="21600"/>
                    <a:pt x="0" y="11928"/>
                    <a:pt x="0" y="0"/>
                  </a:cubicBezTo>
                  <a:cubicBezTo>
                    <a:pt x="9268" y="7540"/>
                    <a:pt x="13298" y="7288"/>
                    <a:pt x="21600" y="0"/>
                  </a:cubicBezTo>
                  <a:close/>
                </a:path>
              </a:pathLst>
            </a:custGeom>
            <a:solidFill>
              <a:srgbClr val="232323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7" name="AutoShape 34"/>
            <p:cNvSpPr>
              <a:spLocks/>
            </p:cNvSpPr>
            <p:nvPr/>
          </p:nvSpPr>
          <p:spPr bwMode="auto">
            <a:xfrm>
              <a:off x="18859500" y="3444875"/>
              <a:ext cx="74613" cy="76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98"/>
                  </a:moveTo>
                  <a:cubicBezTo>
                    <a:pt x="21600" y="16761"/>
                    <a:pt x="16768" y="21600"/>
                    <a:pt x="10801" y="21600"/>
                  </a:cubicBezTo>
                  <a:cubicBezTo>
                    <a:pt x="4835" y="21600"/>
                    <a:pt x="0" y="16761"/>
                    <a:pt x="0" y="10798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8" y="0"/>
                    <a:pt x="21600" y="4835"/>
                    <a:pt x="21600" y="10798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8" name="AutoShape 35"/>
            <p:cNvSpPr>
              <a:spLocks/>
            </p:cNvSpPr>
            <p:nvPr/>
          </p:nvSpPr>
          <p:spPr bwMode="auto">
            <a:xfrm>
              <a:off x="18608675" y="3695700"/>
              <a:ext cx="560388" cy="968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2"/>
                  </a:moveTo>
                  <a:cubicBezTo>
                    <a:pt x="21599" y="16757"/>
                    <a:pt x="20762" y="21599"/>
                    <a:pt x="19730" y="21599"/>
                  </a:cubicBezTo>
                  <a:lnTo>
                    <a:pt x="1869" y="21599"/>
                  </a:lnTo>
                  <a:cubicBezTo>
                    <a:pt x="836" y="21599"/>
                    <a:pt x="0" y="16757"/>
                    <a:pt x="0" y="10802"/>
                  </a:cubicBezTo>
                  <a:cubicBezTo>
                    <a:pt x="0" y="4842"/>
                    <a:pt x="836" y="0"/>
                    <a:pt x="1869" y="0"/>
                  </a:cubicBezTo>
                  <a:lnTo>
                    <a:pt x="19730" y="0"/>
                  </a:lnTo>
                  <a:cubicBezTo>
                    <a:pt x="20762" y="0"/>
                    <a:pt x="21599" y="4842"/>
                    <a:pt x="21599" y="10802"/>
                  </a:cubicBezTo>
                  <a:cubicBezTo>
                    <a:pt x="21599" y="10802"/>
                    <a:pt x="21599" y="10802"/>
                    <a:pt x="21599" y="10802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99" name="AutoShape 36"/>
            <p:cNvSpPr>
              <a:spLocks/>
            </p:cNvSpPr>
            <p:nvPr/>
          </p:nvSpPr>
          <p:spPr bwMode="auto">
            <a:xfrm>
              <a:off x="17499013" y="4052889"/>
              <a:ext cx="2747962" cy="48307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1B23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00" name="AutoShape 43"/>
            <p:cNvSpPr>
              <a:spLocks/>
            </p:cNvSpPr>
            <p:nvPr/>
          </p:nvSpPr>
          <p:spPr bwMode="auto">
            <a:xfrm>
              <a:off x="18811875" y="9290050"/>
              <a:ext cx="166688" cy="1666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929292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  <p:pic>
          <p:nvPicPr>
            <p:cNvPr id="101" name="Picture 45" descr="ins3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0600" y="4041776"/>
              <a:ext cx="2743200" cy="4838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" name="AutoShape 39"/>
          <p:cNvSpPr>
            <a:spLocks/>
          </p:cNvSpPr>
          <p:nvPr/>
        </p:nvSpPr>
        <p:spPr bwMode="auto">
          <a:xfrm rot="13500000">
            <a:off x="1566391" y="2317553"/>
            <a:ext cx="290513" cy="290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599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alpha val="16000"/>
            </a:schemeClr>
          </a:solidFill>
          <a:ln>
            <a:noFill/>
          </a:ln>
          <a:effectLst/>
          <a:extLst/>
        </p:spPr>
        <p:txBody>
          <a:bodyPr wrap="square" lIns="14288" tIns="14288" rIns="14288" bIns="14288" anchor="ctr">
            <a:noAutofit/>
          </a:bodyPr>
          <a:lstStyle/>
          <a:p>
            <a:pPr defTabSz="171433"/>
            <a:endParaRPr lang="en-US" sz="1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anose="020F0502020204030203" pitchFamily="34" charset="0"/>
            </a:endParaRPr>
          </a:p>
        </p:txBody>
      </p:sp>
      <p:pic>
        <p:nvPicPr>
          <p:cNvPr id="4" name="Picture 3" descr="Image-1-58.jpg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9" y="1678790"/>
            <a:ext cx="1044000" cy="1828800"/>
          </a:xfrm>
          <a:prstGeom prst="rect">
            <a:avLst/>
          </a:prstGeom>
        </p:spPr>
      </p:pic>
      <p:sp>
        <p:nvSpPr>
          <p:cNvPr id="103" name="AutoShape 40"/>
          <p:cNvSpPr>
            <a:spLocks/>
          </p:cNvSpPr>
          <p:nvPr/>
        </p:nvSpPr>
        <p:spPr bwMode="auto">
          <a:xfrm>
            <a:off x="194641" y="3754334"/>
            <a:ext cx="1456815" cy="4430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r>
              <a:rPr lang="en-US" sz="1200" dirty="0">
                <a:solidFill>
                  <a:srgbClr val="919191"/>
                </a:solidFill>
                <a:latin typeface="Gill Sans"/>
                <a:cs typeface="Gill Sans"/>
              </a:rPr>
              <a:t>Start at dashboard</a:t>
            </a:r>
            <a:endParaRPr lang="en-US" sz="12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92462" y="4248150"/>
            <a:ext cx="2243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919191"/>
                </a:solidFill>
              </a:rPr>
              <a:t>Commercial platform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092515" y="4561304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400" dirty="0">
                <a:solidFill>
                  <a:srgbClr val="919191"/>
                </a:solidFill>
              </a:rPr>
              <a:t>20% transaction fee of all transactions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1400" dirty="0">
                <a:solidFill>
                  <a:srgbClr val="919191"/>
                </a:solidFill>
              </a:rPr>
              <a:t>Merchant paid monthly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252287" y="4301358"/>
            <a:ext cx="2211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919191"/>
                </a:solidFill>
              </a:rPr>
              <a:t>Food donation platform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261725" y="4561304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400" dirty="0">
                <a:solidFill>
                  <a:srgbClr val="919191"/>
                </a:solidFill>
              </a:rPr>
              <a:t>Sponsorship plans</a:t>
            </a:r>
          </a:p>
          <a:p>
            <a:pPr marL="342900" indent="-342900" algn="l">
              <a:buFont typeface="Arial"/>
              <a:buChar char="•"/>
            </a:pPr>
            <a:r>
              <a:rPr lang="en-US" sz="1400" dirty="0">
                <a:solidFill>
                  <a:srgbClr val="919191"/>
                </a:solidFill>
              </a:rPr>
              <a:t>Corporate CSR funding</a:t>
            </a:r>
          </a:p>
        </p:txBody>
      </p:sp>
    </p:spTree>
    <p:extLst>
      <p:ext uri="{BB962C8B-B14F-4D97-AF65-F5344CB8AC3E}">
        <p14:creationId xmlns:p14="http://schemas.microsoft.com/office/powerpoint/2010/main" val="39037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2" name="AutoShape 14"/>
          <p:cNvSpPr>
            <a:spLocks/>
          </p:cNvSpPr>
          <p:nvPr/>
        </p:nvSpPr>
        <p:spPr bwMode="auto">
          <a:xfrm>
            <a:off x="2709862" y="1081789"/>
            <a:ext cx="5386388" cy="9585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AU" sz="1600" dirty="0">
                <a:solidFill>
                  <a:srgbClr val="919191"/>
                </a:solidFill>
              </a:rPr>
              <a:t>40% of food purchased for stock ends up in the bins of restaurants, cafes and other foodservice businesses. Up until now accessing the short-life prepared food generated by cafes and quick serve restaurants has always been logistically challenging for the food rescue sector. Food charities unfortunately only have resources to rescue 2-6% of this food.</a:t>
            </a:r>
          </a:p>
          <a:p>
            <a:pPr algn="l"/>
            <a:endParaRPr lang="en-US" sz="1400" dirty="0">
              <a:latin typeface="Lato Regular"/>
              <a:cs typeface="Lato Regular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998" y="63612"/>
            <a:ext cx="6874961" cy="800219"/>
          </a:xfrm>
        </p:spPr>
        <p:txBody>
          <a:bodyPr/>
          <a:lstStyle/>
          <a:p>
            <a:r>
              <a:rPr lang="en-US" dirty="0">
                <a:solidFill>
                  <a:srgbClr val="919191"/>
                </a:solidFill>
                <a:latin typeface="Sans Gill"/>
                <a:ea typeface="Aleo Regular" charset="0"/>
                <a:cs typeface="Sans Gill"/>
                <a:sym typeface="Aleo Regular" charset="0"/>
              </a:rPr>
              <a:t>F</a:t>
            </a:r>
            <a:r>
              <a:rPr lang="en-US" dirty="0" smtClean="0">
                <a:solidFill>
                  <a:srgbClr val="919191"/>
                </a:solidFill>
                <a:latin typeface="Sans Gill"/>
                <a:ea typeface="Aleo Regular" charset="0"/>
                <a:cs typeface="Sans Gill"/>
                <a:sym typeface="Aleo Regular" charset="0"/>
              </a:rPr>
              <a:t>ood Donation Challenge</a:t>
            </a:r>
            <a:endParaRPr lang="en-US" dirty="0">
              <a:solidFill>
                <a:srgbClr val="919191"/>
              </a:solidFill>
              <a:latin typeface="Sans Gill"/>
              <a:cs typeface="Sans Gill"/>
            </a:endParaRPr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>
            <a:off x="2709862" y="2728165"/>
            <a:ext cx="5386388" cy="9585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AU" sz="1600" dirty="0">
                <a:solidFill>
                  <a:srgbClr val="919191"/>
                </a:solidFill>
                <a:latin typeface="Gill Sans"/>
                <a:cs typeface="Gill Sans"/>
              </a:rPr>
              <a:t>Charities mostly accept unprocessed/uncooked food which they can prepare and distribute centrally and a lot of turn down donated food due to the nature of food, logistic challenges, amount of food etc. Many people can’t be reached due to great distances.</a:t>
            </a:r>
            <a:endParaRPr lang="en-US" sz="1600" dirty="0">
              <a:solidFill>
                <a:srgbClr val="919191"/>
              </a:solidFill>
              <a:latin typeface="Gill Sans"/>
              <a:cs typeface="Gill Sans"/>
            </a:endParaRPr>
          </a:p>
          <a:p>
            <a:pPr algn="l"/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23" name="Picture 22" descr="Screen Shot 2017-06-25 at 1.01.20 p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6" y="2687808"/>
            <a:ext cx="2276688" cy="1286498"/>
          </a:xfrm>
          <a:prstGeom prst="rect">
            <a:avLst/>
          </a:prstGeom>
        </p:spPr>
      </p:pic>
      <p:pic>
        <p:nvPicPr>
          <p:cNvPr id="10" name="Picture 9" descr="Screen Shot 2017-10-11 at 3.06.28 p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5" y="1200320"/>
            <a:ext cx="2276689" cy="958538"/>
          </a:xfrm>
          <a:prstGeom prst="rect">
            <a:avLst/>
          </a:prstGeom>
        </p:spPr>
      </p:pic>
      <p:pic>
        <p:nvPicPr>
          <p:cNvPr id="9" name="Picture 8" descr="Globe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959" y="140512"/>
            <a:ext cx="893431" cy="8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49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AutoShape 4"/>
          <p:cNvSpPr>
            <a:spLocks/>
          </p:cNvSpPr>
          <p:nvPr/>
        </p:nvSpPr>
        <p:spPr bwMode="auto">
          <a:xfrm>
            <a:off x="533400" y="971553"/>
            <a:ext cx="3940287" cy="8389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16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The Y Waste DONATION module is a platform where food merchants will post and donate their end of day unsold surplus food as magic portions. Charities identify the needy who will be issued with a code that will allow a free daily purchase on the Y Waste app.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                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                           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4757" name="AutoShape 5"/>
          <p:cNvSpPr>
            <a:spLocks/>
          </p:cNvSpPr>
          <p:nvPr/>
        </p:nvSpPr>
        <p:spPr bwMode="auto">
          <a:xfrm>
            <a:off x="1428750" y="2562662"/>
            <a:ext cx="2390775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l"/>
            <a:r>
              <a:rPr lang="en-US" sz="16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Food is picked up in shop </a:t>
            </a:r>
            <a:endParaRPr lang="en-US" sz="1600" dirty="0">
              <a:solidFill>
                <a:srgbClr val="919191"/>
              </a:solidFill>
              <a:latin typeface="Gill Sans"/>
              <a:cs typeface="Gill Sans"/>
            </a:endParaRPr>
          </a:p>
        </p:txBody>
      </p:sp>
      <p:sp>
        <p:nvSpPr>
          <p:cNvPr id="74758" name="AutoShape 6"/>
          <p:cNvSpPr>
            <a:spLocks/>
          </p:cNvSpPr>
          <p:nvPr/>
        </p:nvSpPr>
        <p:spPr bwMode="auto">
          <a:xfrm>
            <a:off x="1428750" y="3309938"/>
            <a:ext cx="2390775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l"/>
            <a:r>
              <a:rPr lang="en-US" sz="16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No </a:t>
            </a:r>
            <a:r>
              <a:rPr lang="en-US" sz="1600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logistical </a:t>
            </a:r>
            <a:r>
              <a:rPr lang="en-US" sz="16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challenges</a:t>
            </a:r>
            <a:endParaRPr lang="en-US" sz="1600" dirty="0">
              <a:solidFill>
                <a:srgbClr val="919191"/>
              </a:solidFill>
              <a:latin typeface="Gill Sans"/>
              <a:cs typeface="Gill Sans"/>
            </a:endParaRPr>
          </a:p>
        </p:txBody>
      </p:sp>
      <p:sp>
        <p:nvSpPr>
          <p:cNvPr id="74759" name="AutoShape 7"/>
          <p:cNvSpPr>
            <a:spLocks/>
          </p:cNvSpPr>
          <p:nvPr/>
        </p:nvSpPr>
        <p:spPr bwMode="auto">
          <a:xfrm>
            <a:off x="1428750" y="4100513"/>
            <a:ext cx="2390775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l"/>
            <a:r>
              <a:rPr lang="en-US" sz="16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No storage challenges </a:t>
            </a:r>
            <a:endParaRPr lang="en-US" sz="1600" dirty="0">
              <a:solidFill>
                <a:srgbClr val="919191"/>
              </a:solidFill>
              <a:latin typeface="Gill Sans"/>
              <a:cs typeface="Gill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3087" y="3288549"/>
            <a:ext cx="628650" cy="629245"/>
            <a:chOff x="1446213" y="6488113"/>
            <a:chExt cx="1676400" cy="1677987"/>
          </a:xfrm>
          <a:solidFill>
            <a:srgbClr val="9DD8D3"/>
          </a:solidFill>
        </p:grpSpPr>
        <p:sp>
          <p:nvSpPr>
            <p:cNvPr id="74753" name="AutoShape 1"/>
            <p:cNvSpPr>
              <a:spLocks/>
            </p:cNvSpPr>
            <p:nvPr/>
          </p:nvSpPr>
          <p:spPr bwMode="auto">
            <a:xfrm>
              <a:off x="1446213" y="6488113"/>
              <a:ext cx="1676400" cy="16779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74754" name="AutoShape 2"/>
            <p:cNvSpPr>
              <a:spLocks/>
            </p:cNvSpPr>
            <p:nvPr/>
          </p:nvSpPr>
          <p:spPr bwMode="auto">
            <a:xfrm>
              <a:off x="2108200" y="6937375"/>
              <a:ext cx="1009650" cy="1192213"/>
            </a:xfrm>
            <a:custGeom>
              <a:avLst/>
              <a:gdLst>
                <a:gd name="T0" fmla="*/ 10255 w 20511"/>
                <a:gd name="T1" fmla="*/ 10800 h 21600"/>
                <a:gd name="T2" fmla="*/ 10255 w 20511"/>
                <a:gd name="T3" fmla="*/ 10800 h 21600"/>
                <a:gd name="T4" fmla="*/ 10255 w 20511"/>
                <a:gd name="T5" fmla="*/ 10800 h 21600"/>
                <a:gd name="T6" fmla="*/ 10255 w 20511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11" h="21600">
                  <a:moveTo>
                    <a:pt x="0" y="17019"/>
                  </a:moveTo>
                  <a:lnTo>
                    <a:pt x="8317" y="21600"/>
                  </a:lnTo>
                  <a:cubicBezTo>
                    <a:pt x="8317" y="21600"/>
                    <a:pt x="21600" y="18552"/>
                    <a:pt x="20439" y="5212"/>
                  </a:cubicBezTo>
                  <a:lnTo>
                    <a:pt x="12207" y="0"/>
                  </a:lnTo>
                  <a:lnTo>
                    <a:pt x="0" y="170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4771" name="AutoShape 19"/>
            <p:cNvSpPr>
              <a:spLocks/>
            </p:cNvSpPr>
            <p:nvPr/>
          </p:nvSpPr>
          <p:spPr bwMode="auto">
            <a:xfrm>
              <a:off x="1826447" y="6906825"/>
              <a:ext cx="917801" cy="81903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1016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ato" panose="020F0502020204030203" pitchFamily="34" charset="0"/>
                </a:rPr>
                <a:t>$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33" y="93126"/>
            <a:ext cx="3365199" cy="800219"/>
          </a:xfrm>
        </p:spPr>
        <p:txBody>
          <a:bodyPr/>
          <a:lstStyle/>
          <a:p>
            <a:r>
              <a:rPr lang="en-US" dirty="0" smtClean="0">
                <a:solidFill>
                  <a:srgbClr val="919191"/>
                </a:solidFill>
                <a:latin typeface="Sans gill"/>
                <a:cs typeface="Sans gill"/>
              </a:rPr>
              <a:t>Our solution</a:t>
            </a:r>
            <a:endParaRPr lang="en-US" dirty="0">
              <a:solidFill>
                <a:srgbClr val="919191"/>
              </a:solidFill>
              <a:latin typeface="Sans gill"/>
              <a:cs typeface="Sans gil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9480" y="2519363"/>
            <a:ext cx="628650" cy="629245"/>
            <a:chOff x="1446213" y="6488113"/>
            <a:chExt cx="1676400" cy="1677987"/>
          </a:xfrm>
          <a:solidFill>
            <a:srgbClr val="9DD8D3"/>
          </a:solidFill>
        </p:grpSpPr>
        <p:sp>
          <p:nvSpPr>
            <p:cNvPr id="27" name="AutoShape 1"/>
            <p:cNvSpPr>
              <a:spLocks/>
            </p:cNvSpPr>
            <p:nvPr/>
          </p:nvSpPr>
          <p:spPr bwMode="auto">
            <a:xfrm>
              <a:off x="1446213" y="6488113"/>
              <a:ext cx="1676400" cy="16779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8" name="AutoShape 2"/>
            <p:cNvSpPr>
              <a:spLocks/>
            </p:cNvSpPr>
            <p:nvPr/>
          </p:nvSpPr>
          <p:spPr bwMode="auto">
            <a:xfrm>
              <a:off x="2108200" y="6937375"/>
              <a:ext cx="1009650" cy="1192213"/>
            </a:xfrm>
            <a:custGeom>
              <a:avLst/>
              <a:gdLst>
                <a:gd name="T0" fmla="*/ 10255 w 20511"/>
                <a:gd name="T1" fmla="*/ 10800 h 21600"/>
                <a:gd name="T2" fmla="*/ 10255 w 20511"/>
                <a:gd name="T3" fmla="*/ 10800 h 21600"/>
                <a:gd name="T4" fmla="*/ 10255 w 20511"/>
                <a:gd name="T5" fmla="*/ 10800 h 21600"/>
                <a:gd name="T6" fmla="*/ 10255 w 20511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11" h="21600">
                  <a:moveTo>
                    <a:pt x="0" y="17019"/>
                  </a:moveTo>
                  <a:lnTo>
                    <a:pt x="8317" y="21600"/>
                  </a:lnTo>
                  <a:cubicBezTo>
                    <a:pt x="8317" y="21600"/>
                    <a:pt x="21600" y="18552"/>
                    <a:pt x="20439" y="5212"/>
                  </a:cubicBezTo>
                  <a:lnTo>
                    <a:pt x="12207" y="0"/>
                  </a:lnTo>
                  <a:lnTo>
                    <a:pt x="0" y="170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AutoShape 17"/>
            <p:cNvSpPr>
              <a:spLocks/>
            </p:cNvSpPr>
            <p:nvPr/>
          </p:nvSpPr>
          <p:spPr bwMode="auto">
            <a:xfrm>
              <a:off x="1700213" y="6742113"/>
              <a:ext cx="1157287" cy="11572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31" name="AutoShape 19"/>
            <p:cNvSpPr>
              <a:spLocks/>
            </p:cNvSpPr>
            <p:nvPr/>
          </p:nvSpPr>
          <p:spPr bwMode="auto">
            <a:xfrm>
              <a:off x="1903413" y="6945313"/>
              <a:ext cx="738187" cy="7381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1016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7580" y="4098277"/>
            <a:ext cx="628650" cy="629245"/>
            <a:chOff x="1446213" y="6488113"/>
            <a:chExt cx="1676400" cy="1677987"/>
          </a:xfrm>
          <a:solidFill>
            <a:srgbClr val="9DD8D3"/>
          </a:solidFill>
        </p:grpSpPr>
        <p:sp>
          <p:nvSpPr>
            <p:cNvPr id="33" name="AutoShape 1"/>
            <p:cNvSpPr>
              <a:spLocks/>
            </p:cNvSpPr>
            <p:nvPr/>
          </p:nvSpPr>
          <p:spPr bwMode="auto">
            <a:xfrm>
              <a:off x="1446213" y="6488113"/>
              <a:ext cx="1676400" cy="16779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5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34" name="AutoShape 2"/>
            <p:cNvSpPr>
              <a:spLocks/>
            </p:cNvSpPr>
            <p:nvPr/>
          </p:nvSpPr>
          <p:spPr bwMode="auto">
            <a:xfrm>
              <a:off x="2108200" y="6937375"/>
              <a:ext cx="1009650" cy="1192213"/>
            </a:xfrm>
            <a:custGeom>
              <a:avLst/>
              <a:gdLst>
                <a:gd name="T0" fmla="*/ 10255 w 20511"/>
                <a:gd name="T1" fmla="*/ 10800 h 21600"/>
                <a:gd name="T2" fmla="*/ 10255 w 20511"/>
                <a:gd name="T3" fmla="*/ 10800 h 21600"/>
                <a:gd name="T4" fmla="*/ 10255 w 20511"/>
                <a:gd name="T5" fmla="*/ 10800 h 21600"/>
                <a:gd name="T6" fmla="*/ 10255 w 20511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11" h="21600">
                  <a:moveTo>
                    <a:pt x="0" y="17019"/>
                  </a:moveTo>
                  <a:lnTo>
                    <a:pt x="8317" y="21600"/>
                  </a:lnTo>
                  <a:cubicBezTo>
                    <a:pt x="8317" y="21600"/>
                    <a:pt x="21600" y="18552"/>
                    <a:pt x="20439" y="5212"/>
                  </a:cubicBezTo>
                  <a:lnTo>
                    <a:pt x="12207" y="0"/>
                  </a:lnTo>
                  <a:lnTo>
                    <a:pt x="0" y="170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0" tIns="0" rIns="0" bIns="0" anchor="ctr"/>
            <a:lstStyle/>
            <a:p>
              <a:endParaRPr lang="en-US" dirty="0">
                <a:solidFill>
                  <a:srgbClr val="008000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5" name="AutoShape 17"/>
            <p:cNvSpPr>
              <a:spLocks/>
            </p:cNvSpPr>
            <p:nvPr/>
          </p:nvSpPr>
          <p:spPr bwMode="auto">
            <a:xfrm>
              <a:off x="1700213" y="6742113"/>
              <a:ext cx="1157287" cy="11572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500" dirty="0">
                <a:solidFill>
                  <a:srgbClr val="1F1F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37" name="AutoShape 19"/>
            <p:cNvSpPr>
              <a:spLocks/>
            </p:cNvSpPr>
            <p:nvPr/>
          </p:nvSpPr>
          <p:spPr bwMode="auto">
            <a:xfrm>
              <a:off x="1903413" y="6945313"/>
              <a:ext cx="738187" cy="738187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grpFill/>
            <a:ln w="1016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5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</p:grpSp>
      <p:pic>
        <p:nvPicPr>
          <p:cNvPr id="38" name="Picture 37" descr="Screen Shot 2017-06-25 at 2.28.08 p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91" y="466725"/>
            <a:ext cx="2881313" cy="1633538"/>
          </a:xfrm>
          <a:prstGeom prst="rect">
            <a:avLst/>
          </a:prstGeom>
        </p:spPr>
      </p:pic>
      <p:pic>
        <p:nvPicPr>
          <p:cNvPr id="39" name="Picture 38" descr="Screen Shot 2017-06-25 at 2.25.34 p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91" y="2709479"/>
            <a:ext cx="2881313" cy="1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85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9" y="1013834"/>
            <a:ext cx="7382933" cy="31165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8405" tIns="19202" rIns="38405" bIns="19202" rtlCol="0">
            <a:spAutoFit/>
          </a:bodyPr>
          <a:lstStyle/>
          <a:p>
            <a:pPr marL="171450" indent="-171450" algn="l">
              <a:buFont typeface="Wingdings" charset="2"/>
              <a:buChar char="Ø"/>
            </a:pP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The Recipient is registered with a charity and is </a:t>
            </a:r>
            <a:r>
              <a:rPr lang="en-US" sz="2000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issued with a code </a:t>
            </a: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which he</a:t>
            </a:r>
            <a:r>
              <a:rPr lang="en-US" sz="2000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/she uses to log in </a:t>
            </a: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on the </a:t>
            </a:r>
            <a:r>
              <a:rPr lang="en-US" sz="2000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app. </a:t>
            </a:r>
            <a:endParaRPr lang="en-US" sz="2000" dirty="0" smtClean="0">
              <a:solidFill>
                <a:srgbClr val="919191"/>
              </a:solidFill>
              <a:latin typeface="Sans Gill"/>
              <a:ea typeface="Lato Light" panose="020F0302020204030203" pitchFamily="34" charset="0"/>
              <a:cs typeface="Sans Gill"/>
            </a:endParaRPr>
          </a:p>
          <a:p>
            <a:pPr marL="171450" indent="-171450" algn="l">
              <a:buFont typeface="Wingdings" charset="2"/>
              <a:buChar char="Ø"/>
            </a:pP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The </a:t>
            </a:r>
            <a:r>
              <a:rPr lang="en-US" sz="2000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code </a:t>
            </a: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allows the Recipient to ‘purchase’ </a:t>
            </a:r>
            <a:r>
              <a:rPr lang="en-US" sz="2000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1 free </a:t>
            </a: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meal </a:t>
            </a:r>
            <a:r>
              <a:rPr lang="en-US" sz="2000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per day. Children under 18 will be </a:t>
            </a: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added </a:t>
            </a:r>
            <a:r>
              <a:rPr lang="en-US" sz="2000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to </a:t>
            </a: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the Recipients account </a:t>
            </a:r>
            <a:r>
              <a:rPr lang="en-US" sz="2000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so they will be allowed </a:t>
            </a: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their own </a:t>
            </a:r>
            <a:r>
              <a:rPr lang="en-US" sz="2000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free meal but </a:t>
            </a: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without being registered</a:t>
            </a:r>
            <a:r>
              <a:rPr lang="en-US" sz="2000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. </a:t>
            </a:r>
            <a:endParaRPr lang="en-US" sz="2000" dirty="0" smtClean="0">
              <a:solidFill>
                <a:srgbClr val="919191"/>
              </a:solidFill>
              <a:latin typeface="Sans Gill"/>
              <a:ea typeface="Lato Light" panose="020F0302020204030203" pitchFamily="34" charset="0"/>
              <a:cs typeface="Sans Gill"/>
            </a:endParaRPr>
          </a:p>
          <a:p>
            <a:pPr marL="171450" indent="-171450" algn="l">
              <a:buFont typeface="Wingdings" charset="2"/>
              <a:buChar char="Ø"/>
            </a:pP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The receipt </a:t>
            </a:r>
            <a:r>
              <a:rPr lang="en-US" sz="2000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will look </a:t>
            </a: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no different from a regular purchase </a:t>
            </a:r>
            <a:r>
              <a:rPr lang="en-US" sz="2000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receipt for </a:t>
            </a: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the Recipients discretion.</a:t>
            </a:r>
          </a:p>
          <a:p>
            <a:pPr marL="171450" indent="-171450" algn="l">
              <a:buFont typeface="Wingdings" charset="2"/>
              <a:buChar char="Ø"/>
            </a:pPr>
            <a:r>
              <a:rPr lang="en-US" sz="2000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The Recipient picks up the meal directly in the shop which he/she has found and booked on the app.</a:t>
            </a:r>
            <a:endParaRPr lang="en-US" sz="2000" dirty="0">
              <a:solidFill>
                <a:srgbClr val="919191"/>
              </a:solidFill>
              <a:latin typeface="Sans Gill"/>
              <a:ea typeface="Lato Light" panose="020F0302020204030203" pitchFamily="34" charset="0"/>
              <a:cs typeface="Sans Gill"/>
            </a:endParaRPr>
          </a:p>
        </p:txBody>
      </p:sp>
      <p:pic>
        <p:nvPicPr>
          <p:cNvPr id="5" name="Picture 4" descr="Globe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616" y="131018"/>
            <a:ext cx="893431" cy="8828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34673" y="74338"/>
            <a:ext cx="6414962" cy="800219"/>
          </a:xfrm>
        </p:spPr>
        <p:txBody>
          <a:bodyPr/>
          <a:lstStyle/>
          <a:p>
            <a:r>
              <a:rPr lang="en-US" dirty="0" smtClean="0">
                <a:solidFill>
                  <a:srgbClr val="919191"/>
                </a:solidFill>
                <a:latin typeface="San gill"/>
                <a:cs typeface="San gill"/>
              </a:rPr>
              <a:t>Y Waste Food Donation</a:t>
            </a:r>
            <a:endParaRPr lang="en-US" dirty="0">
              <a:solidFill>
                <a:srgbClr val="919191"/>
              </a:solidFill>
              <a:latin typeface="San gill"/>
              <a:cs typeface="San gill"/>
            </a:endParaRPr>
          </a:p>
        </p:txBody>
      </p:sp>
    </p:spTree>
    <p:extLst>
      <p:ext uri="{BB962C8B-B14F-4D97-AF65-F5344CB8AC3E}">
        <p14:creationId xmlns:p14="http://schemas.microsoft.com/office/powerpoint/2010/main" val="293705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867" y="947332"/>
            <a:ext cx="756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Will reach </a:t>
            </a:r>
            <a:r>
              <a:rPr lang="en-US" sz="20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out to even the smallest shop any where in </a:t>
            </a:r>
            <a:r>
              <a:rPr lang="en-US" sz="2000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Australia</a:t>
            </a:r>
          </a:p>
          <a:p>
            <a:pPr algn="l"/>
            <a:endParaRPr lang="en-US" sz="2000" dirty="0" smtClean="0">
              <a:solidFill>
                <a:srgbClr val="919191"/>
              </a:solidFill>
              <a:latin typeface="Gill Sans"/>
              <a:ea typeface="Lato Light" panose="020F0302020204030203" pitchFamily="34" charset="0"/>
              <a:cs typeface="Gill Sans"/>
              <a:sym typeface="Lato Light" panose="020F0302020204030203" pitchFamily="34" charset="0"/>
            </a:endParaRPr>
          </a:p>
          <a:p>
            <a:pPr algn="l"/>
            <a:r>
              <a:rPr lang="en-US" sz="2000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By </a:t>
            </a:r>
            <a:r>
              <a:rPr lang="en-US" sz="20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decentralizing the food donation the food will be picked up directly at the </a:t>
            </a:r>
            <a:r>
              <a:rPr lang="en-US" sz="2000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shop </a:t>
            </a:r>
          </a:p>
          <a:p>
            <a:pPr algn="l"/>
            <a:endParaRPr lang="en-US" sz="2000" dirty="0">
              <a:solidFill>
                <a:srgbClr val="919191"/>
              </a:solidFill>
              <a:latin typeface="Gill Sans"/>
              <a:ea typeface="Lato Light" panose="020F0302020204030203" pitchFamily="34" charset="0"/>
              <a:cs typeface="Gill Sans"/>
              <a:sym typeface="Lato Light" panose="020F0302020204030203" pitchFamily="34" charset="0"/>
            </a:endParaRPr>
          </a:p>
          <a:p>
            <a:pPr algn="l"/>
            <a:r>
              <a:rPr lang="en-US" sz="20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M</a:t>
            </a:r>
            <a:r>
              <a:rPr lang="en-US" sz="2000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ore </a:t>
            </a:r>
            <a:r>
              <a:rPr lang="en-US" sz="20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discretion </a:t>
            </a:r>
            <a:r>
              <a:rPr lang="en-US" sz="2000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to families </a:t>
            </a:r>
            <a:r>
              <a:rPr lang="en-US" sz="20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with </a:t>
            </a:r>
            <a:r>
              <a:rPr lang="en-US" sz="2000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children.</a:t>
            </a:r>
          </a:p>
          <a:p>
            <a:pPr algn="l"/>
            <a:endParaRPr lang="en-US" sz="2000" dirty="0">
              <a:solidFill>
                <a:srgbClr val="919191"/>
              </a:solidFill>
              <a:latin typeface="Gill Sans"/>
              <a:ea typeface="Lato Light" panose="020F0302020204030203" pitchFamily="34" charset="0"/>
              <a:cs typeface="Gill Sans"/>
              <a:sym typeface="Lato Light" panose="020F0302020204030203" pitchFamily="34" charset="0"/>
            </a:endParaRPr>
          </a:p>
          <a:p>
            <a:pPr algn="l"/>
            <a:r>
              <a:rPr lang="en-US" sz="20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R</a:t>
            </a:r>
            <a:r>
              <a:rPr lang="en-US" sz="2000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educe transportation, volunteer </a:t>
            </a:r>
            <a:r>
              <a:rPr lang="en-US" sz="20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and storage </a:t>
            </a:r>
            <a:r>
              <a:rPr lang="en-US" sz="2000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issues</a:t>
            </a:r>
          </a:p>
          <a:p>
            <a:pPr algn="l"/>
            <a:endParaRPr lang="en-US" sz="2000" dirty="0">
              <a:solidFill>
                <a:srgbClr val="919191"/>
              </a:solidFill>
              <a:latin typeface="Gill Sans"/>
              <a:ea typeface="Lato Light" panose="020F0302020204030203" pitchFamily="34" charset="0"/>
              <a:cs typeface="Gill Sans"/>
              <a:sym typeface="Lato Light" panose="020F0302020204030203" pitchFamily="34" charset="0"/>
            </a:endParaRPr>
          </a:p>
          <a:p>
            <a:pPr algn="l"/>
            <a:r>
              <a:rPr lang="en-US" sz="2000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 Shops giving </a:t>
            </a:r>
            <a:r>
              <a:rPr lang="en-US" sz="20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back directly to their local </a:t>
            </a:r>
            <a:r>
              <a:rPr lang="en-US" sz="2000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community</a:t>
            </a:r>
            <a:endParaRPr lang="en-US" sz="2000" dirty="0">
              <a:solidFill>
                <a:srgbClr val="919191"/>
              </a:solidFill>
              <a:latin typeface="Gill Sans"/>
              <a:ea typeface="Lato Light" panose="020F0302020204030203" pitchFamily="34" charset="0"/>
              <a:cs typeface="Gill Sans"/>
              <a:sym typeface="Lato Light" panose="020F0302020204030203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4673" y="74338"/>
            <a:ext cx="6414962" cy="800219"/>
          </a:xfrm>
        </p:spPr>
        <p:txBody>
          <a:bodyPr/>
          <a:lstStyle/>
          <a:p>
            <a:r>
              <a:rPr lang="en-US" dirty="0" smtClean="0">
                <a:solidFill>
                  <a:srgbClr val="919191"/>
                </a:solidFill>
                <a:latin typeface="San gill"/>
                <a:cs typeface="San gill"/>
              </a:rPr>
              <a:t>Y Waste Food Donation</a:t>
            </a:r>
            <a:endParaRPr lang="en-US" dirty="0">
              <a:solidFill>
                <a:srgbClr val="919191"/>
              </a:solidFill>
              <a:latin typeface="San gill"/>
              <a:cs typeface="San gill"/>
            </a:endParaRPr>
          </a:p>
        </p:txBody>
      </p:sp>
      <p:pic>
        <p:nvPicPr>
          <p:cNvPr id="6" name="Picture 5" descr="Globe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616" y="131018"/>
            <a:ext cx="893431" cy="8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2" name="AutoShape 12"/>
          <p:cNvSpPr>
            <a:spLocks/>
          </p:cNvSpPr>
          <p:nvPr/>
        </p:nvSpPr>
        <p:spPr bwMode="auto">
          <a:xfrm>
            <a:off x="557213" y="3429000"/>
            <a:ext cx="2838450" cy="1295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90" y="80753"/>
            <a:ext cx="3560778" cy="800219"/>
          </a:xfrm>
        </p:spPr>
        <p:txBody>
          <a:bodyPr/>
          <a:lstStyle/>
          <a:p>
            <a:r>
              <a:rPr lang="en-US" dirty="0">
                <a:solidFill>
                  <a:srgbClr val="919191"/>
                </a:solidFill>
                <a:latin typeface="Sans gill"/>
                <a:ea typeface="Aleo Regular" charset="0"/>
                <a:cs typeface="Sans gill"/>
                <a:sym typeface="Aleo Regular" charset="0"/>
              </a:rPr>
              <a:t>The </a:t>
            </a:r>
            <a:r>
              <a:rPr lang="en-US" dirty="0" smtClean="0">
                <a:solidFill>
                  <a:srgbClr val="919191"/>
                </a:solidFill>
                <a:latin typeface="Sans gill"/>
                <a:ea typeface="Aleo Regular" charset="0"/>
                <a:cs typeface="Sans gill"/>
                <a:sym typeface="Aleo Regular" charset="0"/>
              </a:rPr>
              <a:t>“market”</a:t>
            </a:r>
            <a:endParaRPr lang="en-US" dirty="0">
              <a:solidFill>
                <a:srgbClr val="919191"/>
              </a:solidFill>
              <a:latin typeface="Sans gill"/>
              <a:cs typeface="Sans gill"/>
            </a:endParaRPr>
          </a:p>
        </p:txBody>
      </p:sp>
      <p:pic>
        <p:nvPicPr>
          <p:cNvPr id="3" name="Picture 2" descr="FoodbankAustralia_RumblingTummiesInfographic_McCrindle_April20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68" y="880972"/>
            <a:ext cx="2833688" cy="4010025"/>
          </a:xfrm>
          <a:prstGeom prst="rect">
            <a:avLst/>
          </a:prstGeom>
        </p:spPr>
      </p:pic>
      <p:pic>
        <p:nvPicPr>
          <p:cNvPr id="7" name="Picture 6" descr="FoodbankAustralia_RumblingTummiesInfographic_McCrindle_April201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646" y="880972"/>
            <a:ext cx="2833688" cy="4010025"/>
          </a:xfrm>
          <a:prstGeom prst="rect">
            <a:avLst/>
          </a:prstGeom>
        </p:spPr>
      </p:pic>
      <p:pic>
        <p:nvPicPr>
          <p:cNvPr id="6" name="Picture 5" descr="Globe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616" y="131018"/>
            <a:ext cx="893431" cy="8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umby's 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8" y="1157400"/>
            <a:ext cx="323738" cy="323738"/>
          </a:xfrm>
          <a:prstGeom prst="rect">
            <a:avLst/>
          </a:prstGeom>
        </p:spPr>
      </p:pic>
      <p:pic>
        <p:nvPicPr>
          <p:cNvPr id="4" name="Picture 3" descr="Calte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94" y="1157400"/>
            <a:ext cx="324000" cy="324000"/>
          </a:xfrm>
          <a:prstGeom prst="rect">
            <a:avLst/>
          </a:prstGeom>
        </p:spPr>
      </p:pic>
      <p:pic>
        <p:nvPicPr>
          <p:cNvPr id="5" name="Picture 4" descr="7-Eleven logo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925" y="1157138"/>
            <a:ext cx="324000" cy="324000"/>
          </a:xfrm>
          <a:prstGeom prst="rect">
            <a:avLst/>
          </a:prstGeom>
        </p:spPr>
      </p:pic>
      <p:pic>
        <p:nvPicPr>
          <p:cNvPr id="6" name="Picture 5" descr="About Life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1157138"/>
            <a:ext cx="324000" cy="324000"/>
          </a:xfrm>
          <a:prstGeom prst="rect">
            <a:avLst/>
          </a:prstGeom>
        </p:spPr>
      </p:pic>
      <p:pic>
        <p:nvPicPr>
          <p:cNvPr id="7" name="Picture 6" descr="Bombay Duck.pn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763" y="1157400"/>
            <a:ext cx="324000" cy="324000"/>
          </a:xfrm>
          <a:prstGeom prst="rect">
            <a:avLst/>
          </a:prstGeom>
        </p:spPr>
      </p:pic>
      <p:pic>
        <p:nvPicPr>
          <p:cNvPr id="8" name="Picture 7" descr="Little Barist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500" y="1157400"/>
            <a:ext cx="324000" cy="324000"/>
          </a:xfrm>
          <a:prstGeom prst="rect">
            <a:avLst/>
          </a:prstGeom>
        </p:spPr>
      </p:pic>
      <p:pic>
        <p:nvPicPr>
          <p:cNvPr id="9" name="Picture 8" descr="Presto 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988" y="1157400"/>
            <a:ext cx="324000" cy="324000"/>
          </a:xfrm>
          <a:prstGeom prst="rect">
            <a:avLst/>
          </a:prstGeom>
        </p:spPr>
      </p:pic>
      <p:pic>
        <p:nvPicPr>
          <p:cNvPr id="10" name="Picture 9" descr="Radhey logo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325" y="1157400"/>
            <a:ext cx="324000" cy="324000"/>
          </a:xfrm>
          <a:prstGeom prst="rect">
            <a:avLst/>
          </a:prstGeom>
        </p:spPr>
      </p:pic>
      <p:pic>
        <p:nvPicPr>
          <p:cNvPr id="11" name="Picture 10" descr="Conno.jpe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850" y="1157400"/>
            <a:ext cx="324000" cy="324000"/>
          </a:xfrm>
          <a:prstGeom prst="rect">
            <a:avLst/>
          </a:prstGeom>
        </p:spPr>
      </p:pic>
      <p:pic>
        <p:nvPicPr>
          <p:cNvPr id="12" name="Picture 11" descr="Grigg logo.jpg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737" y="1605280"/>
            <a:ext cx="324000" cy="324000"/>
          </a:xfrm>
          <a:prstGeom prst="rect">
            <a:avLst/>
          </a:prstGeom>
        </p:spPr>
      </p:pic>
      <p:pic>
        <p:nvPicPr>
          <p:cNvPr id="13" name="Picture 12" descr="Mantra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975" y="1999653"/>
            <a:ext cx="324000" cy="324000"/>
          </a:xfrm>
          <a:prstGeom prst="rect">
            <a:avLst/>
          </a:prstGeom>
        </p:spPr>
      </p:pic>
      <p:pic>
        <p:nvPicPr>
          <p:cNvPr id="14" name="Picture 13" descr="Sushi Topia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926" y="1619250"/>
            <a:ext cx="324000" cy="324000"/>
          </a:xfrm>
          <a:prstGeom prst="rect">
            <a:avLst/>
          </a:prstGeom>
        </p:spPr>
      </p:pic>
      <p:pic>
        <p:nvPicPr>
          <p:cNvPr id="15" name="Picture 14" descr="Warung Bagus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626" y="1999652"/>
            <a:ext cx="860798" cy="422036"/>
          </a:xfrm>
          <a:prstGeom prst="rect">
            <a:avLst/>
          </a:prstGeom>
        </p:spPr>
      </p:pic>
      <p:pic>
        <p:nvPicPr>
          <p:cNvPr id="16" name="Picture 15" descr="Ofarm.png"/>
          <p:cNvPicPr>
            <a:picLocks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936" y="1619250"/>
            <a:ext cx="324000" cy="324000"/>
          </a:xfrm>
          <a:prstGeom prst="rect">
            <a:avLst/>
          </a:prstGeom>
        </p:spPr>
      </p:pic>
      <p:pic>
        <p:nvPicPr>
          <p:cNvPr id="17" name="Picture 16" descr="Ambarella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975" y="1619250"/>
            <a:ext cx="324000" cy="324000"/>
          </a:xfrm>
          <a:prstGeom prst="rect">
            <a:avLst/>
          </a:prstGeom>
        </p:spPr>
      </p:pic>
      <p:pic>
        <p:nvPicPr>
          <p:cNvPr id="18" name="Picture 17" descr="Byron Bay Corner Store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37" y="1619250"/>
            <a:ext cx="324000" cy="324000"/>
          </a:xfrm>
          <a:prstGeom prst="rect">
            <a:avLst/>
          </a:prstGeom>
        </p:spPr>
      </p:pic>
      <p:pic>
        <p:nvPicPr>
          <p:cNvPr id="19" name="Picture 18" descr="Curry-Monitor logo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821" y="1619250"/>
            <a:ext cx="324000" cy="324000"/>
          </a:xfrm>
          <a:prstGeom prst="rect">
            <a:avLst/>
          </a:prstGeom>
        </p:spPr>
      </p:pic>
      <p:pic>
        <p:nvPicPr>
          <p:cNvPr id="20" name="Picture 19" descr="Presto Pizza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288" y="1619250"/>
            <a:ext cx="324000" cy="324000"/>
          </a:xfrm>
          <a:prstGeom prst="rect">
            <a:avLst/>
          </a:prstGeom>
        </p:spPr>
      </p:pic>
      <p:pic>
        <p:nvPicPr>
          <p:cNvPr id="21" name="Picture 20" descr="Luxbite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025" y="1619250"/>
            <a:ext cx="324000" cy="324000"/>
          </a:xfrm>
          <a:prstGeom prst="rect">
            <a:avLst/>
          </a:prstGeom>
        </p:spPr>
      </p:pic>
      <p:pic>
        <p:nvPicPr>
          <p:cNvPr id="22" name="Picture 21" descr="Tasty Indian Restaurant.jp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733" y="1619250"/>
            <a:ext cx="324000" cy="324000"/>
          </a:xfrm>
          <a:prstGeom prst="rect">
            <a:avLst/>
          </a:prstGeom>
        </p:spPr>
      </p:pic>
      <p:pic>
        <p:nvPicPr>
          <p:cNvPr id="23" name="Picture 22" descr="Billus logo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139" y="2067749"/>
            <a:ext cx="1133625" cy="380179"/>
          </a:xfrm>
          <a:prstGeom prst="rect">
            <a:avLst/>
          </a:prstGeom>
        </p:spPr>
      </p:pic>
      <p:pic>
        <p:nvPicPr>
          <p:cNvPr id="26" name="Picture 25" descr="Chicken mania logo.jp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940" y="2015518"/>
            <a:ext cx="813515" cy="406170"/>
          </a:xfrm>
          <a:prstGeom prst="rect">
            <a:avLst/>
          </a:prstGeom>
        </p:spPr>
      </p:pic>
      <p:pic>
        <p:nvPicPr>
          <p:cNvPr id="27" name="Picture 26" descr="Connoisseurs Cafe cover.jp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850" y="1619250"/>
            <a:ext cx="324000" cy="324000"/>
          </a:xfrm>
          <a:prstGeom prst="rect">
            <a:avLst/>
          </a:prstGeom>
        </p:spPr>
      </p:pic>
      <p:pic>
        <p:nvPicPr>
          <p:cNvPr id="28" name="Picture 27" descr="Cookbook Catering logo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50" y="2067745"/>
            <a:ext cx="729947" cy="421962"/>
          </a:xfrm>
          <a:prstGeom prst="rect">
            <a:avLst/>
          </a:prstGeom>
        </p:spPr>
      </p:pic>
      <p:pic>
        <p:nvPicPr>
          <p:cNvPr id="29" name="Picture 28" descr="Darringtons Pastry.png"/>
          <p:cNvPicPr>
            <a:picLocks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325" y="1619250"/>
            <a:ext cx="324000" cy="324000"/>
          </a:xfrm>
          <a:prstGeom prst="rect">
            <a:avLst/>
          </a:prstGeom>
        </p:spPr>
      </p:pic>
      <p:pic>
        <p:nvPicPr>
          <p:cNvPr id="30" name="Picture 29" descr="Donut King Logo.png"/>
          <p:cNvPicPr>
            <a:picLocks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988" y="1619250"/>
            <a:ext cx="324000" cy="324000"/>
          </a:xfrm>
          <a:prstGeom prst="rect">
            <a:avLst/>
          </a:prstGeom>
        </p:spPr>
      </p:pic>
      <p:pic>
        <p:nvPicPr>
          <p:cNvPr id="31" name="Picture 30" descr="Eight.jp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500" y="1619250"/>
            <a:ext cx="324000" cy="324000"/>
          </a:xfrm>
          <a:prstGeom prst="rect">
            <a:avLst/>
          </a:prstGeom>
        </p:spPr>
      </p:pic>
      <p:pic>
        <p:nvPicPr>
          <p:cNvPr id="32" name="Picture 31" descr="G2G.pn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763" y="1619250"/>
            <a:ext cx="324000" cy="324000"/>
          </a:xfrm>
          <a:prstGeom prst="rect">
            <a:avLst/>
          </a:prstGeom>
        </p:spPr>
      </p:pic>
      <p:pic>
        <p:nvPicPr>
          <p:cNvPr id="33" name="Picture 32" descr="Indian Palace Express logo.jp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1619250"/>
            <a:ext cx="324000" cy="324000"/>
          </a:xfrm>
          <a:prstGeom prst="rect">
            <a:avLst/>
          </a:prstGeom>
        </p:spPr>
      </p:pic>
      <p:pic>
        <p:nvPicPr>
          <p:cNvPr id="34" name="Picture 33" descr="Industrial Lunchbox.png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138" y="1619250"/>
            <a:ext cx="324000" cy="324000"/>
          </a:xfrm>
          <a:prstGeom prst="rect">
            <a:avLst/>
          </a:prstGeom>
        </p:spPr>
      </p:pic>
      <p:pic>
        <p:nvPicPr>
          <p:cNvPr id="35" name="Picture 34" descr="Kiwi Corner.png"/>
          <p:cNvPicPr>
            <a:picLocks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94" y="1619250"/>
            <a:ext cx="324000" cy="324000"/>
          </a:xfrm>
          <a:prstGeom prst="rect">
            <a:avLst/>
          </a:prstGeom>
        </p:spPr>
      </p:pic>
      <p:pic>
        <p:nvPicPr>
          <p:cNvPr id="36" name="Picture 35" descr="Lettuce Inn logo.jpg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7" y="1619250"/>
            <a:ext cx="324000" cy="324000"/>
          </a:xfrm>
          <a:prstGeom prst="rect">
            <a:avLst/>
          </a:prstGeom>
        </p:spPr>
      </p:pic>
      <p:pic>
        <p:nvPicPr>
          <p:cNvPr id="37" name="Picture 36" descr="Lisa Rools King logo.jpg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762" y="2067749"/>
            <a:ext cx="876300" cy="326231"/>
          </a:xfrm>
          <a:prstGeom prst="rect">
            <a:avLst/>
          </a:prstGeom>
        </p:spPr>
      </p:pic>
      <p:pic>
        <p:nvPicPr>
          <p:cNvPr id="38" name="Picture 37" descr="Little Couple cafe logo.png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737" y="1157400"/>
            <a:ext cx="324000" cy="324000"/>
          </a:xfrm>
          <a:prstGeom prst="rect">
            <a:avLst/>
          </a:prstGeom>
        </p:spPr>
      </p:pic>
      <p:pic>
        <p:nvPicPr>
          <p:cNvPr id="39" name="Picture 38" descr="Little Gem Cafe.jpg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926" y="1157138"/>
            <a:ext cx="324000" cy="324000"/>
          </a:xfrm>
          <a:prstGeom prst="rect">
            <a:avLst/>
          </a:prstGeom>
        </p:spPr>
      </p:pic>
      <p:pic>
        <p:nvPicPr>
          <p:cNvPr id="40" name="Picture 39" descr="Miss M Coffee logo.jpg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936" y="1157138"/>
            <a:ext cx="324000" cy="324000"/>
          </a:xfrm>
          <a:prstGeom prst="rect">
            <a:avLst/>
          </a:prstGeom>
        </p:spPr>
      </p:pic>
      <p:pic>
        <p:nvPicPr>
          <p:cNvPr id="41" name="Picture 40" descr="MomijiSushiandAsianCuisine logo.png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975" y="1157400"/>
            <a:ext cx="337500" cy="337500"/>
          </a:xfrm>
          <a:prstGeom prst="rect">
            <a:avLst/>
          </a:prstGeom>
        </p:spPr>
      </p:pic>
      <p:pic>
        <p:nvPicPr>
          <p:cNvPr id="42" name="Picture 41" descr="Muffin Break.jpg"/>
          <p:cNvPicPr>
            <a:picLocks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421" y="1157138"/>
            <a:ext cx="324000" cy="324000"/>
          </a:xfrm>
          <a:prstGeom prst="rect">
            <a:avLst/>
          </a:prstGeom>
        </p:spPr>
      </p:pic>
      <p:pic>
        <p:nvPicPr>
          <p:cNvPr id="43" name="Picture 42" descr="Namaste Logo.png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500" y="2067747"/>
            <a:ext cx="1447950" cy="353943"/>
          </a:xfrm>
          <a:prstGeom prst="rect">
            <a:avLst/>
          </a:prstGeom>
        </p:spPr>
      </p:pic>
      <p:pic>
        <p:nvPicPr>
          <p:cNvPr id="44" name="Picture 43" descr="Southgate Chicken logo.jpg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37" y="1157138"/>
            <a:ext cx="324000" cy="324000"/>
          </a:xfrm>
          <a:prstGeom prst="rect">
            <a:avLst/>
          </a:prstGeom>
        </p:spPr>
      </p:pic>
      <p:pic>
        <p:nvPicPr>
          <p:cNvPr id="45" name="Picture 44" descr="Sweet_Chilli_Indian_Foods logo.png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025" y="1157138"/>
            <a:ext cx="324000" cy="324000"/>
          </a:xfrm>
          <a:prstGeom prst="rect">
            <a:avLst/>
          </a:prstGeom>
        </p:spPr>
      </p:pic>
      <p:pic>
        <p:nvPicPr>
          <p:cNvPr id="46" name="Picture 45" descr="Yirostyle Logo.jpg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288" y="1157400"/>
            <a:ext cx="324000" cy="324000"/>
          </a:xfrm>
          <a:prstGeom prst="rect">
            <a:avLst/>
          </a:prstGeom>
        </p:spPr>
      </p:pic>
      <p:pic>
        <p:nvPicPr>
          <p:cNvPr id="47" name="Picture 46" descr="Chirn_park_bakery_logo_300.jpg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821" y="1157400"/>
            <a:ext cx="324000" cy="324000"/>
          </a:xfrm>
          <a:prstGeom prst="rect">
            <a:avLst/>
          </a:prstGeom>
        </p:spPr>
      </p:pic>
      <p:pic>
        <p:nvPicPr>
          <p:cNvPr id="48" name="Picture 47" descr="Hudsons Coffee.png"/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763" y="1157138"/>
            <a:ext cx="324000" cy="324000"/>
          </a:xfrm>
          <a:prstGeom prst="rect">
            <a:avLst/>
          </a:prstGeom>
        </p:spPr>
      </p:pic>
      <p:pic>
        <p:nvPicPr>
          <p:cNvPr id="49" name="Picture 48" descr="Sou=y Sauce Club.png"/>
          <p:cNvPicPr>
            <a:picLocks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033" y="1157138"/>
            <a:ext cx="324000" cy="324000"/>
          </a:xfrm>
          <a:prstGeom prst="rect">
            <a:avLst/>
          </a:prstGeom>
        </p:spPr>
      </p:pic>
      <p:pic>
        <p:nvPicPr>
          <p:cNvPr id="25" name="Picture 24" descr="Chalkboard.png"/>
          <p:cNvPicPr>
            <a:picLocks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763" y="1619250"/>
            <a:ext cx="324000" cy="324000"/>
          </a:xfrm>
          <a:prstGeom prst="rect">
            <a:avLst/>
          </a:prstGeom>
        </p:spPr>
      </p:pic>
      <p:pic>
        <p:nvPicPr>
          <p:cNvPr id="24" name="Picture 23" descr="Brewristas.jpg"/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421" y="1619250"/>
            <a:ext cx="324000" cy="324000"/>
          </a:xfrm>
          <a:prstGeom prst="rect">
            <a:avLst/>
          </a:prstGeom>
        </p:spPr>
      </p:pic>
      <p:pic>
        <p:nvPicPr>
          <p:cNvPr id="50" name="Picture 49" descr="Chirn_park_bakery_logo_300.jpg"/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50" y="3002448"/>
            <a:ext cx="567357" cy="56735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24494" y="3146358"/>
            <a:ext cx="7135432" cy="1450397"/>
          </a:xfrm>
          <a:prstGeom prst="rect">
            <a:avLst/>
          </a:prstGeom>
          <a:noFill/>
        </p:spPr>
        <p:txBody>
          <a:bodyPr wrap="square" lIns="34286" tIns="17145" rIns="34286" bIns="17145" rtlCol="0">
            <a:spAutoFit/>
          </a:bodyPr>
          <a:lstStyle/>
          <a:p>
            <a:r>
              <a:rPr lang="en-US" sz="1200" b="1" dirty="0">
                <a:solidFill>
                  <a:srgbClr val="919191"/>
                </a:solidFill>
                <a:latin typeface="Lato Regular"/>
                <a:ea typeface="Lato Light" panose="020F0302020204030203" pitchFamily="34" charset="0"/>
                <a:cs typeface="Lato Regular"/>
              </a:rPr>
              <a:t>John from Chirn Park Bakery, Labrador, QLD says:</a:t>
            </a:r>
          </a:p>
          <a:p>
            <a:endParaRPr lang="en-US" sz="1200" dirty="0">
              <a:solidFill>
                <a:srgbClr val="919191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</a:endParaRPr>
          </a:p>
          <a:p>
            <a:pPr algn="l"/>
            <a:r>
              <a:rPr lang="en-US" sz="2000" dirty="0">
                <a:solidFill>
                  <a:srgbClr val="919191"/>
                </a:solidFill>
                <a:latin typeface="Lato Regular"/>
                <a:ea typeface="Lato Light" panose="020F0302020204030203" pitchFamily="34" charset="0"/>
                <a:cs typeface="Lato Regular"/>
              </a:rPr>
              <a:t>“</a:t>
            </a:r>
            <a:r>
              <a:rPr lang="en-US" sz="1200" dirty="0">
                <a:solidFill>
                  <a:srgbClr val="919191"/>
                </a:solidFill>
                <a:latin typeface="Lato Regular"/>
                <a:ea typeface="Lato Light" panose="020F0302020204030203" pitchFamily="34" charset="0"/>
                <a:cs typeface="Lato Regular"/>
              </a:rPr>
              <a:t> I post 3 portions of bread  and 3 portions of cake  on Y Wastes app daily and I am almost always sold out.</a:t>
            </a:r>
          </a:p>
          <a:p>
            <a:pPr algn="l"/>
            <a:r>
              <a:rPr lang="en-US" sz="1200" dirty="0">
                <a:solidFill>
                  <a:srgbClr val="919191"/>
                </a:solidFill>
                <a:latin typeface="Lato Regular"/>
                <a:ea typeface="Lato Light" panose="020F0302020204030203" pitchFamily="34" charset="0"/>
                <a:cs typeface="Lato Regular"/>
              </a:rPr>
              <a:t>So not only am I making $36 every day, which is $13,140 per year, I am also reducing my end of day waste by at least 20kg, which is over 7 tons per year. This was bread and cakes I would normally have thrown out before and now that I don’t have that much waste I also save money on wastage costs. Y Waste is definitely a win/win for my business and I can’t find a reason not to use it</a:t>
            </a:r>
            <a:r>
              <a:rPr lang="en-US" sz="1200" dirty="0" smtClean="0">
                <a:solidFill>
                  <a:srgbClr val="919191"/>
                </a:solidFill>
                <a:latin typeface="Lato Regular"/>
                <a:ea typeface="Lato Light" panose="020F0302020204030203" pitchFamily="34" charset="0"/>
                <a:cs typeface="Lato Regular"/>
              </a:rPr>
              <a:t>.</a:t>
            </a:r>
            <a:endParaRPr lang="en-US" sz="2000" dirty="0">
              <a:solidFill>
                <a:srgbClr val="919191"/>
              </a:solidFill>
              <a:latin typeface="Lato Regular"/>
              <a:ea typeface="Lato Light" panose="020F0302020204030203" pitchFamily="34" charset="0"/>
              <a:cs typeface="Lato Regular"/>
            </a:endParaRPr>
          </a:p>
        </p:txBody>
      </p:sp>
      <p:pic>
        <p:nvPicPr>
          <p:cNvPr id="52" name="Picture 51" descr="Screen Shot 2017-12-01 at 11.33.27 am.jpg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939" y="1999657"/>
            <a:ext cx="539691" cy="550325"/>
          </a:xfrm>
          <a:prstGeom prst="rect">
            <a:avLst/>
          </a:prstGeom>
        </p:spPr>
      </p:pic>
      <p:sp>
        <p:nvSpPr>
          <p:cNvPr id="54" name="Title 1"/>
          <p:cNvSpPr txBox="1">
            <a:spLocks/>
          </p:cNvSpPr>
          <p:nvPr/>
        </p:nvSpPr>
        <p:spPr>
          <a:xfrm>
            <a:off x="1628925" y="71267"/>
            <a:ext cx="5977011" cy="7694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919191"/>
                </a:solidFill>
                <a:latin typeface="Sans Gill"/>
                <a:ea typeface="Aleo Regular" charset="0"/>
                <a:cs typeface="Sans Gill"/>
                <a:sym typeface="Aleo Regular" charset="0"/>
              </a:rPr>
              <a:t>Selection of merchants</a:t>
            </a:r>
            <a:endParaRPr lang="en-US" sz="4400" dirty="0">
              <a:solidFill>
                <a:srgbClr val="919191"/>
              </a:solidFill>
              <a:latin typeface="Sans Gill"/>
              <a:cs typeface="Sans Gill"/>
            </a:endParaRPr>
          </a:p>
        </p:txBody>
      </p:sp>
      <p:pic>
        <p:nvPicPr>
          <p:cNvPr id="53" name="Picture 52" descr="Globelogo.png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306" y="71267"/>
            <a:ext cx="893431" cy="8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208" y="1218948"/>
            <a:ext cx="8186848" cy="2681503"/>
          </a:xfrm>
          <a:prstGeom prst="rect">
            <a:avLst/>
          </a:prstGeom>
          <a:noFill/>
        </p:spPr>
        <p:txBody>
          <a:bodyPr wrap="none" lIns="34286" tIns="17145" rIns="34286" bIns="17145" rtlCol="0">
            <a:spAutoFit/>
          </a:bodyPr>
          <a:lstStyle/>
          <a:p>
            <a:endParaRPr lang="en-US" sz="2000" b="1" dirty="0">
              <a:solidFill>
                <a:srgbClr val="595959"/>
              </a:solidFill>
              <a:latin typeface="Gill Sans"/>
              <a:ea typeface="Lato Light" panose="020F0302020204030203" pitchFamily="34" charset="0"/>
              <a:cs typeface="Gill Sans"/>
            </a:endParaRPr>
          </a:p>
          <a:p>
            <a:r>
              <a:rPr lang="en-US" sz="2000" b="1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</a:rPr>
              <a:t>Y Waste </a:t>
            </a:r>
            <a:r>
              <a:rPr lang="en-US" sz="2000" b="1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</a:rPr>
              <a:t>is an App</a:t>
            </a:r>
            <a:r>
              <a:rPr lang="en-US" sz="2000" b="1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</a:rPr>
              <a:t> </a:t>
            </a:r>
            <a:r>
              <a:rPr lang="en-US" sz="2000" b="1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</a:rPr>
              <a:t>developed to help food retailers</a:t>
            </a:r>
          </a:p>
          <a:p>
            <a:r>
              <a:rPr lang="en-US" sz="2000" b="1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</a:rPr>
              <a:t>r</a:t>
            </a:r>
            <a:r>
              <a:rPr lang="en-US" sz="2000" b="1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</a:rPr>
              <a:t>educe the amount of end of day unsold food that gets</a:t>
            </a:r>
          </a:p>
          <a:p>
            <a:r>
              <a:rPr lang="en-US" sz="2000" b="1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</a:rPr>
              <a:t>t</a:t>
            </a:r>
            <a:r>
              <a:rPr lang="en-US" sz="2000" b="1" dirty="0" smtClean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</a:rPr>
              <a:t>hrown away every day </a:t>
            </a:r>
          </a:p>
          <a:p>
            <a:endParaRPr lang="en-US" sz="2000" b="1" dirty="0" smtClean="0">
              <a:solidFill>
                <a:srgbClr val="919191"/>
              </a:solidFill>
              <a:latin typeface="Gill Sans"/>
              <a:ea typeface="Lato Light" panose="020F0302020204030203" pitchFamily="34" charset="0"/>
              <a:cs typeface="Gill Sans"/>
            </a:endParaRPr>
          </a:p>
          <a:p>
            <a:r>
              <a:rPr lang="en-AU" sz="2000" b="1" dirty="0" smtClean="0">
                <a:solidFill>
                  <a:srgbClr val="919191"/>
                </a:solidFill>
              </a:rPr>
              <a:t>With </a:t>
            </a:r>
            <a:r>
              <a:rPr lang="en-AU" sz="2000" b="1" dirty="0">
                <a:solidFill>
                  <a:srgbClr val="919191"/>
                </a:solidFill>
              </a:rPr>
              <a:t>focus on food retail Y Waste's purpose is to reduce both</a:t>
            </a:r>
          </a:p>
          <a:p>
            <a:r>
              <a:rPr lang="en-AU" sz="2000" b="1" dirty="0">
                <a:solidFill>
                  <a:srgbClr val="919191"/>
                </a:solidFill>
              </a:rPr>
              <a:t> food insecurity and the negative environmental and economic </a:t>
            </a:r>
          </a:p>
          <a:p>
            <a:r>
              <a:rPr lang="en-AU" sz="2000" b="1" dirty="0">
                <a:solidFill>
                  <a:srgbClr val="919191"/>
                </a:solidFill>
              </a:rPr>
              <a:t>impacts of food waste</a:t>
            </a:r>
          </a:p>
          <a:p>
            <a:r>
              <a:rPr lang="en-US" sz="1200" dirty="0" smtClean="0">
                <a:solidFill>
                  <a:srgbClr val="333333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</a:rPr>
              <a:t>. </a:t>
            </a:r>
            <a:endParaRPr lang="en-US" sz="1200" dirty="0">
              <a:solidFill>
                <a:srgbClr val="333333"/>
              </a:solidFill>
              <a:latin typeface="Lato Light" panose="020F0302020204030203" pitchFamily="34" charset="0"/>
              <a:ea typeface="Lato Light" panose="020F0302020204030203" pitchFamily="34" charset="0"/>
              <a:cs typeface="Lato Light" panose="020F0302020204030203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1478" y="227336"/>
            <a:ext cx="4318034" cy="800219"/>
          </a:xfrm>
        </p:spPr>
        <p:txBody>
          <a:bodyPr/>
          <a:lstStyle/>
          <a:p>
            <a:r>
              <a:rPr lang="en-US" dirty="0" smtClean="0">
                <a:solidFill>
                  <a:srgbClr val="919191"/>
                </a:solidFill>
                <a:latin typeface="Gill Sans"/>
                <a:cs typeface="Gill Sans"/>
              </a:rPr>
              <a:t>What is Y Waste?</a:t>
            </a:r>
            <a:endParaRPr lang="en-US" dirty="0">
              <a:solidFill>
                <a:srgbClr val="91919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Globe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724" y="268651"/>
            <a:ext cx="893431" cy="8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AutoShape 4"/>
          <p:cNvSpPr>
            <a:spLocks/>
          </p:cNvSpPr>
          <p:nvPr/>
        </p:nvSpPr>
        <p:spPr bwMode="auto">
          <a:xfrm>
            <a:off x="557212" y="3974306"/>
            <a:ext cx="7834313" cy="285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l"/>
            <a:r>
              <a:rPr lang="en-US" sz="1700" b="1" dirty="0" smtClean="0">
                <a:solidFill>
                  <a:srgbClr val="919191"/>
                </a:solidFill>
                <a:latin typeface="Sans Gill"/>
                <a:ea typeface="Aleo Regular" charset="0"/>
                <a:cs typeface="Sans Gill"/>
                <a:sym typeface="Aleo Regular" charset="0"/>
              </a:rPr>
              <a:t>Conclusion</a:t>
            </a:r>
            <a:endParaRPr lang="en-US" dirty="0">
              <a:solidFill>
                <a:srgbClr val="919191"/>
              </a:solidFill>
              <a:latin typeface="Sans Gill"/>
              <a:cs typeface="Sans Gill"/>
            </a:endParaRPr>
          </a:p>
        </p:txBody>
      </p:sp>
      <p:sp>
        <p:nvSpPr>
          <p:cNvPr id="73733" name="AutoShape 5"/>
          <p:cNvSpPr>
            <a:spLocks/>
          </p:cNvSpPr>
          <p:nvPr/>
        </p:nvSpPr>
        <p:spPr bwMode="auto">
          <a:xfrm>
            <a:off x="557212" y="4376738"/>
            <a:ext cx="7767638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1400" dirty="0">
                <a:solidFill>
                  <a:srgbClr val="919191"/>
                </a:solidFill>
                <a:latin typeface="Gill Sans"/>
                <a:ea typeface="Lato Light" panose="020F0302020204030203" pitchFamily="34" charset="0"/>
                <a:cs typeface="Gill Sans"/>
                <a:sym typeface="Lato Light" panose="020F0302020204030203" pitchFamily="34" charset="0"/>
              </a:rPr>
              <a:t>Unsold surplus food is a great potential resource which haven’t successfully been targeted before</a:t>
            </a:r>
            <a:r>
              <a:rPr lang="en-US" sz="1400" dirty="0">
                <a:solidFill>
                  <a:schemeClr val="tx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  <a:sym typeface="Lato Light" panose="020F0302020204030203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3742" name="AutoShape 14"/>
          <p:cNvSpPr>
            <a:spLocks/>
          </p:cNvSpPr>
          <p:nvPr/>
        </p:nvSpPr>
        <p:spPr bwMode="auto">
          <a:xfrm>
            <a:off x="2709862" y="1200320"/>
            <a:ext cx="5386388" cy="9585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1600" dirty="0">
                <a:solidFill>
                  <a:srgbClr val="919191"/>
                </a:solidFill>
                <a:latin typeface="Sans Gill"/>
                <a:cs typeface="Sans Gill"/>
              </a:rPr>
              <a:t>One third of the food produced in the world for human consumption every year — approximately 1.3 billion </a:t>
            </a:r>
            <a:r>
              <a:rPr lang="en-US" sz="1600" dirty="0" err="1">
                <a:solidFill>
                  <a:srgbClr val="919191"/>
                </a:solidFill>
                <a:latin typeface="Sans Gill"/>
                <a:cs typeface="Sans Gill"/>
              </a:rPr>
              <a:t>tonnes</a:t>
            </a:r>
            <a:r>
              <a:rPr lang="en-US" sz="1600" dirty="0">
                <a:solidFill>
                  <a:srgbClr val="919191"/>
                </a:solidFill>
                <a:latin typeface="Sans Gill"/>
                <a:cs typeface="Sans Gill"/>
              </a:rPr>
              <a:t> — gets lost or wasted. Food losses and waste amounts to roughly US$ 680 billion in industrialized countries and US$ 310 billion in developing countries.</a:t>
            </a:r>
          </a:p>
          <a:p>
            <a:pPr algn="l"/>
            <a:r>
              <a:rPr lang="en-US" sz="1600" dirty="0" smtClean="0">
                <a:solidFill>
                  <a:srgbClr val="919191"/>
                </a:solidFill>
                <a:latin typeface="Sans Gill"/>
                <a:cs typeface="Sans Gill"/>
              </a:rPr>
              <a:t> </a:t>
            </a:r>
            <a:endParaRPr lang="en-US" sz="1600" dirty="0">
              <a:solidFill>
                <a:srgbClr val="919191"/>
              </a:solidFill>
              <a:latin typeface="Sans Gill"/>
              <a:cs typeface="Sans Gi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75" y="93126"/>
            <a:ext cx="6939194" cy="800219"/>
          </a:xfrm>
        </p:spPr>
        <p:txBody>
          <a:bodyPr/>
          <a:lstStyle/>
          <a:p>
            <a:r>
              <a:rPr lang="en-US" dirty="0">
                <a:solidFill>
                  <a:srgbClr val="919191"/>
                </a:solidFill>
                <a:latin typeface="Sans Gill"/>
                <a:ea typeface="Aleo Regular" charset="0"/>
                <a:cs typeface="Sans Gill"/>
                <a:sym typeface="Aleo Regular" charset="0"/>
              </a:rPr>
              <a:t>P</a:t>
            </a:r>
            <a:r>
              <a:rPr lang="en-US" dirty="0" smtClean="0">
                <a:solidFill>
                  <a:srgbClr val="919191"/>
                </a:solidFill>
                <a:latin typeface="Sans Gill"/>
                <a:ea typeface="Aleo Regular" charset="0"/>
                <a:cs typeface="Sans Gill"/>
                <a:sym typeface="Aleo Regular" charset="0"/>
              </a:rPr>
              <a:t>roblem with food waste?</a:t>
            </a:r>
            <a:endParaRPr lang="en-US" dirty="0">
              <a:solidFill>
                <a:srgbClr val="919191"/>
              </a:solidFill>
              <a:latin typeface="Sans Gill"/>
              <a:cs typeface="Sans Gill"/>
            </a:endParaRPr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>
            <a:off x="2767012" y="2530589"/>
            <a:ext cx="5386388" cy="9585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AU" sz="1600" dirty="0">
                <a:solidFill>
                  <a:srgbClr val="919191"/>
                </a:solidFill>
                <a:latin typeface="Gill Sans"/>
                <a:cs typeface="Gill Sans"/>
              </a:rPr>
              <a:t>Of the processed/eatable  food that gets thrown out 80% is simply  because it’s not sold at the end of the day and charities have challenges </a:t>
            </a:r>
          </a:p>
          <a:p>
            <a:pPr algn="l"/>
            <a:r>
              <a:rPr lang="en-AU" sz="1600" dirty="0">
                <a:solidFill>
                  <a:srgbClr val="919191"/>
                </a:solidFill>
                <a:latin typeface="Gill Sans"/>
                <a:cs typeface="Gill Sans"/>
              </a:rPr>
              <a:t>in redistributing due to: small quantities, nature of food, logistical challenges etc.</a:t>
            </a:r>
            <a:endParaRPr lang="en-US" sz="1600" dirty="0">
              <a:solidFill>
                <a:srgbClr val="919191"/>
              </a:solidFill>
              <a:latin typeface="Gill Sans"/>
              <a:cs typeface="Gill Sans"/>
            </a:endParaRPr>
          </a:p>
          <a:p>
            <a:pPr algn="l"/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23" name="Picture 22" descr="Screen Shot 2017-06-25 at 1.01.20 p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6" y="2343320"/>
            <a:ext cx="2276688" cy="1286498"/>
          </a:xfrm>
          <a:prstGeom prst="rect">
            <a:avLst/>
          </a:prstGeom>
        </p:spPr>
      </p:pic>
      <p:pic>
        <p:nvPicPr>
          <p:cNvPr id="10" name="Picture 9" descr="Screen Shot 2017-10-11 at 3.06.28 p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5" y="1200320"/>
            <a:ext cx="2276689" cy="9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68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2" name="AutoShape 14"/>
          <p:cNvSpPr>
            <a:spLocks/>
          </p:cNvSpPr>
          <p:nvPr/>
        </p:nvSpPr>
        <p:spPr bwMode="auto">
          <a:xfrm>
            <a:off x="2767012" y="1099802"/>
            <a:ext cx="5386388" cy="5980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2400" dirty="0" smtClean="0">
                <a:solidFill>
                  <a:srgbClr val="919191"/>
                </a:solidFill>
                <a:latin typeface="Gill Sans"/>
                <a:cs typeface="Gill Sans"/>
              </a:rPr>
              <a:t>Shops need to look presentable also at the end of the day which means stock on shelves</a:t>
            </a:r>
            <a:endParaRPr lang="en-US" sz="2400" dirty="0">
              <a:solidFill>
                <a:srgbClr val="919191"/>
              </a:solidFill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910" y="-19549"/>
            <a:ext cx="3891735" cy="800219"/>
          </a:xfrm>
        </p:spPr>
        <p:txBody>
          <a:bodyPr/>
          <a:lstStyle/>
          <a:p>
            <a:r>
              <a:rPr lang="en-US" dirty="0" smtClean="0">
                <a:solidFill>
                  <a:srgbClr val="919191"/>
                </a:solidFill>
                <a:latin typeface="Gill Sans"/>
                <a:ea typeface="Aleo Regular" charset="0"/>
                <a:cs typeface="Gill Sans"/>
                <a:sym typeface="Aleo Regular" charset="0"/>
              </a:rPr>
              <a:t>Retail problem</a:t>
            </a:r>
            <a:r>
              <a:rPr lang="en-US" dirty="0">
                <a:solidFill>
                  <a:srgbClr val="919191"/>
                </a:solidFill>
                <a:latin typeface="Gill Sans"/>
                <a:ea typeface="Aleo Regular" charset="0"/>
                <a:cs typeface="Gill Sans"/>
                <a:sym typeface="Aleo Regular" charset="0"/>
              </a:rPr>
              <a:t>?</a:t>
            </a:r>
            <a:endParaRPr lang="en-US" dirty="0">
              <a:solidFill>
                <a:srgbClr val="919191"/>
              </a:solidFill>
              <a:latin typeface="Gill Sans"/>
              <a:cs typeface="Gill Sans"/>
            </a:endParaRPr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>
            <a:off x="2767012" y="2121188"/>
            <a:ext cx="5386388" cy="6507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AU" sz="1400" dirty="0">
                <a:latin typeface="Gill Sans"/>
                <a:cs typeface="Gill Sans"/>
              </a:rPr>
              <a:t> </a:t>
            </a:r>
          </a:p>
          <a:p>
            <a:pPr algn="l"/>
            <a:endParaRPr lang="en-US" sz="1400" dirty="0"/>
          </a:p>
          <a:p>
            <a:pPr algn="l"/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1" y="2709276"/>
            <a:ext cx="1951149" cy="1344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2" y="1038398"/>
            <a:ext cx="1951148" cy="1298401"/>
          </a:xfrm>
          <a:prstGeom prst="rect">
            <a:avLst/>
          </a:prstGeom>
        </p:spPr>
      </p:pic>
      <p:sp>
        <p:nvSpPr>
          <p:cNvPr id="11" name="AutoShape 14"/>
          <p:cNvSpPr>
            <a:spLocks/>
          </p:cNvSpPr>
          <p:nvPr/>
        </p:nvSpPr>
        <p:spPr bwMode="auto">
          <a:xfrm>
            <a:off x="2767011" y="2630705"/>
            <a:ext cx="5832143" cy="6507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rgbClr val="919191"/>
                </a:solidFill>
                <a:latin typeface="Gill Sans"/>
                <a:cs typeface="Gill Sans"/>
              </a:rPr>
              <a:t>Stock on shelves </a:t>
            </a:r>
            <a:r>
              <a:rPr lang="en-US" sz="2400" dirty="0" smtClean="0">
                <a:solidFill>
                  <a:srgbClr val="919191"/>
                </a:solidFill>
                <a:latin typeface="Gill Sans"/>
                <a:cs typeface="Gill Sans"/>
              </a:rPr>
              <a:t>gives </a:t>
            </a:r>
            <a:r>
              <a:rPr lang="en-US" sz="2400" dirty="0">
                <a:solidFill>
                  <a:srgbClr val="919191"/>
                </a:solidFill>
                <a:latin typeface="Gill Sans"/>
                <a:cs typeface="Gill Sans"/>
              </a:rPr>
              <a:t>more sales but also increases risk of more </a:t>
            </a:r>
            <a:r>
              <a:rPr lang="en-US" sz="2400" dirty="0" smtClean="0">
                <a:solidFill>
                  <a:srgbClr val="919191"/>
                </a:solidFill>
                <a:latin typeface="Gill Sans"/>
                <a:cs typeface="Gill Sans"/>
              </a:rPr>
              <a:t>waste which increases wastage costs</a:t>
            </a:r>
          </a:p>
          <a:p>
            <a:pPr algn="l"/>
            <a:r>
              <a:rPr lang="en-US" sz="2400" dirty="0" smtClean="0">
                <a:solidFill>
                  <a:srgbClr val="919191"/>
                </a:solidFill>
                <a:latin typeface="Gill Sans"/>
                <a:cs typeface="Gill Sans"/>
              </a:rPr>
              <a:t>Cost of throwing one meal away is approx. $2 </a:t>
            </a:r>
            <a:endParaRPr lang="en-US" sz="2400" dirty="0">
              <a:solidFill>
                <a:srgbClr val="919191"/>
              </a:solidFill>
              <a:latin typeface="Gill Sans"/>
              <a:cs typeface="Gill Sans"/>
            </a:endParaRPr>
          </a:p>
          <a:p>
            <a:pPr algn="l"/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9" name="Picture 8" descr="Globe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724" y="268651"/>
            <a:ext cx="893431" cy="8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se links below to save imag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6" y="1695237"/>
            <a:ext cx="3080910" cy="26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141.lunapic.com/editor/working/148483377637044?747167777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83" y="1640373"/>
            <a:ext cx="423967" cy="255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/>
          <p:cNvSpPr txBox="1"/>
          <p:nvPr/>
        </p:nvSpPr>
        <p:spPr>
          <a:xfrm>
            <a:off x="3600149" y="1917372"/>
            <a:ext cx="3032744" cy="226985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a-DK" sz="1300" dirty="0">
                <a:solidFill>
                  <a:srgbClr val="919191"/>
                </a:solidFill>
              </a:rPr>
              <a:t>Full price</a:t>
            </a:r>
          </a:p>
          <a:p>
            <a:endParaRPr lang="da-DK" sz="1300" dirty="0">
              <a:solidFill>
                <a:srgbClr val="919191"/>
              </a:solidFill>
            </a:endParaRPr>
          </a:p>
          <a:p>
            <a:r>
              <a:rPr lang="da-DK" sz="1300" dirty="0">
                <a:solidFill>
                  <a:srgbClr val="919191"/>
                </a:solidFill>
              </a:rPr>
              <a:t>Discounted price</a:t>
            </a:r>
          </a:p>
          <a:p>
            <a:r>
              <a:rPr lang="da-DK" sz="1300" dirty="0">
                <a:solidFill>
                  <a:srgbClr val="919191"/>
                </a:solidFill>
              </a:rPr>
              <a:t/>
            </a:r>
            <a:br>
              <a:rPr lang="da-DK" sz="1300" dirty="0">
                <a:solidFill>
                  <a:srgbClr val="919191"/>
                </a:solidFill>
              </a:rPr>
            </a:br>
            <a:r>
              <a:rPr lang="da-DK" sz="1300" dirty="0">
                <a:solidFill>
                  <a:srgbClr val="919191"/>
                </a:solidFill>
              </a:rPr>
              <a:t>Donation</a:t>
            </a:r>
            <a:br>
              <a:rPr lang="da-DK" sz="1300" dirty="0">
                <a:solidFill>
                  <a:srgbClr val="919191"/>
                </a:solidFill>
              </a:rPr>
            </a:br>
            <a:endParaRPr lang="da-DK" sz="1300" dirty="0">
              <a:solidFill>
                <a:srgbClr val="919191"/>
              </a:solidFill>
            </a:endParaRPr>
          </a:p>
          <a:p>
            <a:r>
              <a:rPr lang="da-DK" sz="1300" dirty="0">
                <a:solidFill>
                  <a:srgbClr val="919191"/>
                </a:solidFill>
              </a:rPr>
              <a:t>Animal food</a:t>
            </a:r>
          </a:p>
          <a:p>
            <a:endParaRPr lang="da-DK" sz="1300" dirty="0">
              <a:solidFill>
                <a:srgbClr val="919191"/>
              </a:solidFill>
            </a:endParaRPr>
          </a:p>
          <a:p>
            <a:r>
              <a:rPr lang="da-DK" sz="1300" dirty="0">
                <a:solidFill>
                  <a:srgbClr val="919191"/>
                </a:solidFill>
              </a:rPr>
              <a:t>Compost + Biogas</a:t>
            </a:r>
          </a:p>
          <a:p>
            <a:endParaRPr lang="da-DK" sz="1300" dirty="0">
              <a:solidFill>
                <a:srgbClr val="919191"/>
              </a:solidFill>
            </a:endParaRPr>
          </a:p>
          <a:p>
            <a:r>
              <a:rPr lang="da-DK" sz="1300" dirty="0">
                <a:solidFill>
                  <a:srgbClr val="919191"/>
                </a:solidFill>
              </a:rPr>
              <a:t>incineration</a:t>
            </a:r>
          </a:p>
        </p:txBody>
      </p:sp>
      <p:pic>
        <p:nvPicPr>
          <p:cNvPr id="1038" name="Picture 14" descr="Billedresultat for eco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65" y="1965779"/>
            <a:ext cx="2791635" cy="279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1903252" y="1045764"/>
            <a:ext cx="5269335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a-DK" b="1" dirty="0" smtClean="0">
                <a:solidFill>
                  <a:srgbClr val="919191"/>
                </a:solidFill>
              </a:rPr>
              <a:t>Best way of utilizing food in your business</a:t>
            </a:r>
            <a:endParaRPr lang="da-DK" b="1" dirty="0">
              <a:solidFill>
                <a:srgbClr val="91919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2104" y="37400"/>
            <a:ext cx="4480789" cy="7694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919191"/>
                </a:solidFill>
                <a:latin typeface="Sans Gill"/>
                <a:ea typeface="Aleo Regular" charset="0"/>
                <a:cs typeface="Sans Gill"/>
                <a:sym typeface="Aleo Regular" charset="0"/>
              </a:rPr>
              <a:t>Resources</a:t>
            </a:r>
            <a:endParaRPr lang="en-US" dirty="0">
              <a:solidFill>
                <a:srgbClr val="919191"/>
              </a:solidFill>
              <a:latin typeface="Sans Gill"/>
              <a:cs typeface="Sans Gill"/>
            </a:endParaRPr>
          </a:p>
        </p:txBody>
      </p:sp>
      <p:pic>
        <p:nvPicPr>
          <p:cNvPr id="9" name="Picture 8" descr="Globe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724" y="268651"/>
            <a:ext cx="893431" cy="8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2" name="AutoShape 14"/>
          <p:cNvSpPr>
            <a:spLocks/>
          </p:cNvSpPr>
          <p:nvPr/>
        </p:nvSpPr>
        <p:spPr bwMode="auto">
          <a:xfrm>
            <a:off x="2767012" y="1184467"/>
            <a:ext cx="5386388" cy="5980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2400" dirty="0" smtClean="0">
                <a:solidFill>
                  <a:srgbClr val="919191"/>
                </a:solidFill>
                <a:latin typeface="Gill Sans"/>
                <a:cs typeface="Gill Sans"/>
              </a:rPr>
              <a:t>Y Waste provides a channel to sell end of day unsold perishable inventory.</a:t>
            </a:r>
            <a:endParaRPr lang="en-US" sz="2400" dirty="0">
              <a:solidFill>
                <a:srgbClr val="919191"/>
              </a:solidFill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928" y="-5231"/>
            <a:ext cx="5283831" cy="800219"/>
          </a:xfrm>
        </p:spPr>
        <p:txBody>
          <a:bodyPr/>
          <a:lstStyle/>
          <a:p>
            <a:r>
              <a:rPr lang="en-US" dirty="0">
                <a:solidFill>
                  <a:srgbClr val="919191"/>
                </a:solidFill>
                <a:latin typeface="Gill Sans"/>
                <a:ea typeface="Aleo Regular" charset="0"/>
                <a:cs typeface="Gill Sans"/>
                <a:sym typeface="Aleo Regular" charset="0"/>
              </a:rPr>
              <a:t>What is the </a:t>
            </a:r>
            <a:r>
              <a:rPr lang="en-US" dirty="0" smtClean="0">
                <a:solidFill>
                  <a:srgbClr val="919191"/>
                </a:solidFill>
                <a:latin typeface="Gill Sans"/>
                <a:ea typeface="Aleo Regular" charset="0"/>
                <a:cs typeface="Gill Sans"/>
                <a:sym typeface="Aleo Regular" charset="0"/>
              </a:rPr>
              <a:t>solution?</a:t>
            </a:r>
            <a:endParaRPr lang="en-US" dirty="0">
              <a:solidFill>
                <a:srgbClr val="919191"/>
              </a:solidFill>
              <a:latin typeface="Gill Sans"/>
              <a:cs typeface="Gill Sans"/>
            </a:endParaRPr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>
            <a:off x="2767012" y="2121188"/>
            <a:ext cx="5386388" cy="6507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AU" sz="1400" dirty="0">
                <a:latin typeface="Gill Sans"/>
                <a:cs typeface="Gill Sans"/>
              </a:rPr>
              <a:t> </a:t>
            </a:r>
          </a:p>
          <a:p>
            <a:pPr algn="l"/>
            <a:endParaRPr lang="en-US" sz="1400" dirty="0"/>
          </a:p>
          <a:p>
            <a:pPr algn="l"/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1" y="2732138"/>
            <a:ext cx="1951149" cy="129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9" y="1038398"/>
            <a:ext cx="1867753" cy="1298401"/>
          </a:xfrm>
          <a:prstGeom prst="rect">
            <a:avLst/>
          </a:prstGeom>
        </p:spPr>
      </p:pic>
      <p:sp>
        <p:nvSpPr>
          <p:cNvPr id="11" name="AutoShape 14"/>
          <p:cNvSpPr>
            <a:spLocks/>
          </p:cNvSpPr>
          <p:nvPr/>
        </p:nvSpPr>
        <p:spPr bwMode="auto">
          <a:xfrm>
            <a:off x="2871787" y="2850895"/>
            <a:ext cx="5386388" cy="6507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r>
              <a:rPr lang="en-US" sz="2400" dirty="0" smtClean="0">
                <a:solidFill>
                  <a:srgbClr val="919191"/>
                </a:solidFill>
                <a:latin typeface="Gill Sans"/>
                <a:cs typeface="Gill Sans"/>
              </a:rPr>
              <a:t>Selling excess stock drives more customers to your shop.  App reaches up to 5 km in radius </a:t>
            </a:r>
            <a:r>
              <a:rPr lang="en-US" sz="2400" dirty="0">
                <a:solidFill>
                  <a:srgbClr val="919191"/>
                </a:solidFill>
                <a:latin typeface="Gill Sans"/>
                <a:cs typeface="Gill Sans"/>
              </a:rPr>
              <a:t>s</a:t>
            </a:r>
            <a:r>
              <a:rPr lang="en-US" sz="2400" dirty="0" smtClean="0">
                <a:solidFill>
                  <a:srgbClr val="919191"/>
                </a:solidFill>
                <a:latin typeface="Gill Sans"/>
                <a:cs typeface="Gill Sans"/>
              </a:rPr>
              <a:t>hops can upsell i.e. coffee </a:t>
            </a:r>
            <a:r>
              <a:rPr lang="en-US" sz="2400" dirty="0" err="1" smtClean="0">
                <a:solidFill>
                  <a:srgbClr val="919191"/>
                </a:solidFill>
                <a:latin typeface="Gill Sans"/>
                <a:cs typeface="Gill Sans"/>
              </a:rPr>
              <a:t>etc</a:t>
            </a:r>
            <a:endParaRPr lang="en-US" sz="2400" dirty="0">
              <a:solidFill>
                <a:srgbClr val="919191"/>
              </a:solidFill>
              <a:latin typeface="Gill Sans"/>
              <a:cs typeface="Gill Sans"/>
            </a:endParaRPr>
          </a:p>
          <a:p>
            <a:pPr algn="l"/>
            <a:endParaRPr lang="en-US" dirty="0">
              <a:solidFill>
                <a:srgbClr val="919191"/>
              </a:solidFill>
              <a:latin typeface="Lato" panose="020F0502020204030203" pitchFamily="34" charset="0"/>
            </a:endParaRPr>
          </a:p>
        </p:txBody>
      </p:sp>
      <p:pic>
        <p:nvPicPr>
          <p:cNvPr id="9" name="Picture 8" descr="Globe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724" y="268651"/>
            <a:ext cx="893431" cy="8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6" name="AutoShape 14"/>
          <p:cNvSpPr>
            <a:spLocks/>
          </p:cNvSpPr>
          <p:nvPr/>
        </p:nvSpPr>
        <p:spPr bwMode="auto">
          <a:xfrm>
            <a:off x="7711440" y="2552700"/>
            <a:ext cx="590550" cy="3333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66915" y="0"/>
            <a:ext cx="1660293" cy="800219"/>
          </a:xfrm>
        </p:spPr>
        <p:txBody>
          <a:bodyPr/>
          <a:lstStyle/>
          <a:p>
            <a:r>
              <a:rPr lang="en-US" dirty="0" smtClean="0">
                <a:solidFill>
                  <a:srgbClr val="919191"/>
                </a:solidFill>
                <a:latin typeface="Sans Gill"/>
                <a:ea typeface="Aleo Regular" charset="0"/>
                <a:cs typeface="Sans Gill"/>
                <a:sym typeface="Aleo Regular" charset="0"/>
              </a:rPr>
              <a:t>Sales</a:t>
            </a:r>
            <a:endParaRPr lang="en-US" dirty="0">
              <a:solidFill>
                <a:srgbClr val="919191"/>
              </a:solidFill>
              <a:latin typeface="Sans Gill"/>
              <a:cs typeface="Sans Gil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13" y="1241586"/>
            <a:ext cx="1339920" cy="2897967"/>
          </a:xfrm>
          <a:prstGeom prst="rect">
            <a:avLst/>
          </a:prstGeom>
        </p:spPr>
      </p:pic>
      <p:pic>
        <p:nvPicPr>
          <p:cNvPr id="6" name="Picture 5" descr="YWaste log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809" y="1380980"/>
            <a:ext cx="1129817" cy="10497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62073" y="1116602"/>
            <a:ext cx="800123" cy="1583250"/>
            <a:chOff x="17284700" y="3136900"/>
            <a:chExt cx="3162300" cy="6667500"/>
          </a:xfrm>
        </p:grpSpPr>
        <p:sp>
          <p:nvSpPr>
            <p:cNvPr id="14" name="AutoShape 26"/>
            <p:cNvSpPr>
              <a:spLocks/>
            </p:cNvSpPr>
            <p:nvPr/>
          </p:nvSpPr>
          <p:spPr bwMode="auto">
            <a:xfrm>
              <a:off x="17332325" y="3182938"/>
              <a:ext cx="3114675" cy="66214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67"/>
                  </a:moveTo>
                  <a:cubicBezTo>
                    <a:pt x="21599" y="20922"/>
                    <a:pt x="21126" y="21599"/>
                    <a:pt x="18834" y="21599"/>
                  </a:cubicBezTo>
                  <a:lnTo>
                    <a:pt x="3537" y="21599"/>
                  </a:lnTo>
                  <a:cubicBezTo>
                    <a:pt x="1644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3" y="0"/>
                    <a:pt x="3438" y="0"/>
                  </a:cubicBezTo>
                  <a:lnTo>
                    <a:pt x="18286" y="0"/>
                  </a:lnTo>
                  <a:cubicBezTo>
                    <a:pt x="20130" y="0"/>
                    <a:pt x="21599" y="467"/>
                    <a:pt x="21599" y="1355"/>
                  </a:cubicBezTo>
                  <a:cubicBezTo>
                    <a:pt x="21599" y="1355"/>
                    <a:pt x="21599" y="20267"/>
                    <a:pt x="21599" y="20267"/>
                  </a:cubicBezTo>
                  <a:close/>
                </a:path>
              </a:pathLst>
            </a:custGeom>
            <a:solidFill>
              <a:srgbClr val="484849"/>
            </a:solidFill>
            <a:ln w="38100" cap="flat" cmpd="sng">
              <a:solidFill>
                <a:srgbClr val="6E6D6E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5" name="AutoShape 27"/>
            <p:cNvSpPr>
              <a:spLocks/>
            </p:cNvSpPr>
            <p:nvPr/>
          </p:nvSpPr>
          <p:spPr bwMode="auto">
            <a:xfrm>
              <a:off x="17345025" y="3195638"/>
              <a:ext cx="3100388" cy="66024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54"/>
                  </a:moveTo>
                  <a:cubicBezTo>
                    <a:pt x="21599" y="20909"/>
                    <a:pt x="21187" y="21599"/>
                    <a:pt x="18888" y="21599"/>
                  </a:cubicBezTo>
                  <a:lnTo>
                    <a:pt x="3547" y="21599"/>
                  </a:lnTo>
                  <a:cubicBezTo>
                    <a:pt x="1648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8" y="0"/>
                    <a:pt x="3447" y="0"/>
                  </a:cubicBezTo>
                  <a:lnTo>
                    <a:pt x="6821" y="0"/>
                  </a:lnTo>
                  <a:cubicBezTo>
                    <a:pt x="6821" y="0"/>
                    <a:pt x="21599" y="20254"/>
                    <a:pt x="21599" y="2025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6" name="AutoShape 28"/>
            <p:cNvSpPr>
              <a:spLocks/>
            </p:cNvSpPr>
            <p:nvPr/>
          </p:nvSpPr>
          <p:spPr bwMode="auto">
            <a:xfrm>
              <a:off x="19623088" y="3136900"/>
              <a:ext cx="401637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6E6D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7" name="AutoShape 29"/>
            <p:cNvSpPr>
              <a:spLocks/>
            </p:cNvSpPr>
            <p:nvPr/>
          </p:nvSpPr>
          <p:spPr bwMode="auto">
            <a:xfrm>
              <a:off x="17284700" y="4397375"/>
              <a:ext cx="41275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19" name="AutoShape 30"/>
            <p:cNvSpPr>
              <a:spLocks/>
            </p:cNvSpPr>
            <p:nvPr/>
          </p:nvSpPr>
          <p:spPr bwMode="auto">
            <a:xfrm>
              <a:off x="17284700" y="4672013"/>
              <a:ext cx="41275" cy="2270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1" name="AutoShape 31"/>
            <p:cNvSpPr>
              <a:spLocks/>
            </p:cNvSpPr>
            <p:nvPr/>
          </p:nvSpPr>
          <p:spPr bwMode="auto">
            <a:xfrm>
              <a:off x="17284700" y="4124325"/>
              <a:ext cx="41275" cy="2063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2" name="AutoShape 32"/>
            <p:cNvSpPr>
              <a:spLocks/>
            </p:cNvSpPr>
            <p:nvPr/>
          </p:nvSpPr>
          <p:spPr bwMode="auto">
            <a:xfrm>
              <a:off x="18643600" y="9099550"/>
              <a:ext cx="511175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799"/>
                  </a:moveTo>
                  <a:cubicBezTo>
                    <a:pt x="21599" y="16763"/>
                    <a:pt x="16764" y="21599"/>
                    <a:pt x="10799" y="21599"/>
                  </a:cubicBezTo>
                  <a:cubicBezTo>
                    <a:pt x="4834" y="21599"/>
                    <a:pt x="0" y="16763"/>
                    <a:pt x="0" y="10799"/>
                  </a:cubicBezTo>
                  <a:cubicBezTo>
                    <a:pt x="0" y="4835"/>
                    <a:pt x="4834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3" name="AutoShape 33"/>
            <p:cNvSpPr>
              <a:spLocks/>
            </p:cNvSpPr>
            <p:nvPr/>
          </p:nvSpPr>
          <p:spPr bwMode="auto">
            <a:xfrm>
              <a:off x="18632488" y="9348788"/>
              <a:ext cx="519112" cy="254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928"/>
                    <a:pt x="16671" y="21600"/>
                    <a:pt x="10806" y="21600"/>
                  </a:cubicBezTo>
                  <a:cubicBezTo>
                    <a:pt x="4942" y="21600"/>
                    <a:pt x="0" y="11928"/>
                    <a:pt x="0" y="0"/>
                  </a:cubicBezTo>
                  <a:cubicBezTo>
                    <a:pt x="9268" y="7540"/>
                    <a:pt x="13298" y="7288"/>
                    <a:pt x="21600" y="0"/>
                  </a:cubicBezTo>
                  <a:close/>
                </a:path>
              </a:pathLst>
            </a:custGeom>
            <a:solidFill>
              <a:srgbClr val="232323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4" name="AutoShape 34"/>
            <p:cNvSpPr>
              <a:spLocks/>
            </p:cNvSpPr>
            <p:nvPr/>
          </p:nvSpPr>
          <p:spPr bwMode="auto">
            <a:xfrm>
              <a:off x="18859500" y="3444875"/>
              <a:ext cx="74613" cy="76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98"/>
                  </a:moveTo>
                  <a:cubicBezTo>
                    <a:pt x="21600" y="16761"/>
                    <a:pt x="16768" y="21600"/>
                    <a:pt x="10801" y="21600"/>
                  </a:cubicBezTo>
                  <a:cubicBezTo>
                    <a:pt x="4835" y="21600"/>
                    <a:pt x="0" y="16761"/>
                    <a:pt x="0" y="10798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8" y="0"/>
                    <a:pt x="21600" y="4835"/>
                    <a:pt x="21600" y="10798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5" name="AutoShape 35"/>
            <p:cNvSpPr>
              <a:spLocks/>
            </p:cNvSpPr>
            <p:nvPr/>
          </p:nvSpPr>
          <p:spPr bwMode="auto">
            <a:xfrm>
              <a:off x="18608675" y="3695700"/>
              <a:ext cx="560388" cy="968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2"/>
                  </a:moveTo>
                  <a:cubicBezTo>
                    <a:pt x="21599" y="16757"/>
                    <a:pt x="20762" y="21599"/>
                    <a:pt x="19730" y="21599"/>
                  </a:cubicBezTo>
                  <a:lnTo>
                    <a:pt x="1869" y="21599"/>
                  </a:lnTo>
                  <a:cubicBezTo>
                    <a:pt x="836" y="21599"/>
                    <a:pt x="0" y="16757"/>
                    <a:pt x="0" y="10802"/>
                  </a:cubicBezTo>
                  <a:cubicBezTo>
                    <a:pt x="0" y="4842"/>
                    <a:pt x="836" y="0"/>
                    <a:pt x="1869" y="0"/>
                  </a:cubicBezTo>
                  <a:lnTo>
                    <a:pt x="19730" y="0"/>
                  </a:lnTo>
                  <a:cubicBezTo>
                    <a:pt x="20762" y="0"/>
                    <a:pt x="21599" y="4842"/>
                    <a:pt x="21599" y="10802"/>
                  </a:cubicBezTo>
                  <a:cubicBezTo>
                    <a:pt x="21599" y="10802"/>
                    <a:pt x="21599" y="10802"/>
                    <a:pt x="21599" y="10802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6" name="AutoShape 36"/>
            <p:cNvSpPr>
              <a:spLocks/>
            </p:cNvSpPr>
            <p:nvPr/>
          </p:nvSpPr>
          <p:spPr bwMode="auto">
            <a:xfrm>
              <a:off x="17499013" y="4052889"/>
              <a:ext cx="2747962" cy="48307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1B23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27" name="AutoShape 43"/>
            <p:cNvSpPr>
              <a:spLocks/>
            </p:cNvSpPr>
            <p:nvPr/>
          </p:nvSpPr>
          <p:spPr bwMode="auto">
            <a:xfrm>
              <a:off x="18811875" y="9290050"/>
              <a:ext cx="166688" cy="1666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929292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  <p:pic>
          <p:nvPicPr>
            <p:cNvPr id="28" name="Picture 45" descr="ins3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0600" y="4041776"/>
              <a:ext cx="2743200" cy="4838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 descr="Image-1-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679" y="1400082"/>
            <a:ext cx="664656" cy="1047719"/>
          </a:xfrm>
          <a:prstGeom prst="rect">
            <a:avLst/>
          </a:prstGeom>
        </p:spPr>
      </p:pic>
      <p:sp>
        <p:nvSpPr>
          <p:cNvPr id="100354" name="TextBox 100353"/>
          <p:cNvSpPr txBox="1"/>
          <p:nvPr/>
        </p:nvSpPr>
        <p:spPr>
          <a:xfrm>
            <a:off x="678192" y="4257023"/>
            <a:ext cx="1082540" cy="219291"/>
          </a:xfrm>
          <a:prstGeom prst="rect">
            <a:avLst/>
          </a:prstGeom>
          <a:noFill/>
        </p:spPr>
        <p:txBody>
          <a:bodyPr wrap="square" lIns="34288" tIns="17145" rIns="34288" bIns="17145" rtlCol="0">
            <a:spAutoFit/>
          </a:bodyPr>
          <a:lstStyle/>
          <a:p>
            <a:r>
              <a:rPr lang="en-US" sz="1200" b="1" dirty="0" smtClean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Customer</a:t>
            </a:r>
            <a:endParaRPr lang="en-US" sz="1200" b="1" dirty="0">
              <a:solidFill>
                <a:srgbClr val="919191"/>
              </a:solidFill>
              <a:latin typeface="Sans Gill"/>
              <a:ea typeface="Lato Light" panose="020F0302020204030203" pitchFamily="34" charset="0"/>
              <a:cs typeface="Sans Gill"/>
            </a:endParaRPr>
          </a:p>
        </p:txBody>
      </p:sp>
      <p:cxnSp>
        <p:nvCxnSpPr>
          <p:cNvPr id="100362" name="Straight Arrow Connector 100361"/>
          <p:cNvCxnSpPr/>
          <p:nvPr/>
        </p:nvCxnSpPr>
        <p:spPr bwMode="auto">
          <a:xfrm>
            <a:off x="2193457" y="1961811"/>
            <a:ext cx="1472080" cy="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00379" name="Straight Arrow Connector 100378"/>
          <p:cNvCxnSpPr/>
          <p:nvPr/>
        </p:nvCxnSpPr>
        <p:spPr bwMode="auto">
          <a:xfrm>
            <a:off x="4761511" y="2917545"/>
            <a:ext cx="0" cy="750507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65" name="TextBox 64"/>
          <p:cNvSpPr txBox="1"/>
          <p:nvPr/>
        </p:nvSpPr>
        <p:spPr>
          <a:xfrm>
            <a:off x="2752204" y="1627788"/>
            <a:ext cx="347410" cy="219291"/>
          </a:xfrm>
          <a:prstGeom prst="rect">
            <a:avLst/>
          </a:prstGeom>
          <a:noFill/>
        </p:spPr>
        <p:txBody>
          <a:bodyPr wrap="square" lIns="34288" tIns="17145" rIns="34288" bIns="17145" rtlCol="0">
            <a:spAutoFit/>
          </a:bodyPr>
          <a:lstStyle/>
          <a:p>
            <a:r>
              <a:rPr lang="en-US" sz="1200" b="1" dirty="0">
                <a:solidFill>
                  <a:srgbClr val="919191"/>
                </a:solidFill>
                <a:latin typeface="+mj-lt"/>
                <a:ea typeface="Lato Light" panose="020F0302020204030203" pitchFamily="34" charset="0"/>
                <a:cs typeface="Lato Light" panose="020F0302020204030203" pitchFamily="34" charset="0"/>
              </a:rPr>
              <a:t>$$</a:t>
            </a:r>
          </a:p>
        </p:txBody>
      </p:sp>
      <p:cxnSp>
        <p:nvCxnSpPr>
          <p:cNvPr id="103" name="Straight Arrow Connector 102"/>
          <p:cNvCxnSpPr/>
          <p:nvPr/>
        </p:nvCxnSpPr>
        <p:spPr bwMode="auto">
          <a:xfrm>
            <a:off x="5613756" y="1961811"/>
            <a:ext cx="1410504" cy="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70" name="TextBox 69"/>
          <p:cNvSpPr txBox="1"/>
          <p:nvPr/>
        </p:nvSpPr>
        <p:spPr>
          <a:xfrm>
            <a:off x="6046695" y="1522341"/>
            <a:ext cx="631217" cy="219291"/>
          </a:xfrm>
          <a:prstGeom prst="rect">
            <a:avLst/>
          </a:prstGeom>
          <a:noFill/>
        </p:spPr>
        <p:txBody>
          <a:bodyPr wrap="square" lIns="34288" tIns="17145" rIns="34288" bIns="17145" rtlCol="0">
            <a:spAutoFit/>
          </a:bodyPr>
          <a:lstStyle/>
          <a:p>
            <a:r>
              <a:rPr lang="en-US" sz="1200" b="1" dirty="0">
                <a:solidFill>
                  <a:srgbClr val="919191"/>
                </a:solidFill>
                <a:latin typeface="+mj-lt"/>
                <a:ea typeface="Lato Light" panose="020F0302020204030203" pitchFamily="34" charset="0"/>
                <a:cs typeface="Lato Regular"/>
              </a:rPr>
              <a:t>$$ </a:t>
            </a:r>
            <a:r>
              <a:rPr lang="en-US" sz="1200" b="1" dirty="0" smtClean="0">
                <a:solidFill>
                  <a:srgbClr val="919191"/>
                </a:solidFill>
                <a:latin typeface="+mj-lt"/>
                <a:ea typeface="Lato Light" panose="020F0302020204030203" pitchFamily="34" charset="0"/>
                <a:cs typeface="Lato Regular"/>
              </a:rPr>
              <a:t>%</a:t>
            </a:r>
            <a:endParaRPr lang="en-US" sz="1200" b="1" dirty="0">
              <a:solidFill>
                <a:srgbClr val="919191"/>
              </a:solidFill>
              <a:latin typeface="+mj-lt"/>
              <a:ea typeface="Lato Light" panose="020F0302020204030203" pitchFamily="34" charset="0"/>
              <a:cs typeface="Lato Regular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987" y="3815042"/>
            <a:ext cx="747053" cy="747053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4968345" y="3154290"/>
            <a:ext cx="631217" cy="219291"/>
          </a:xfrm>
          <a:prstGeom prst="rect">
            <a:avLst/>
          </a:prstGeom>
          <a:noFill/>
        </p:spPr>
        <p:txBody>
          <a:bodyPr wrap="square" lIns="34288" tIns="17145" rIns="34288" bIns="17145" rtlCol="0">
            <a:spAutoFit/>
          </a:bodyPr>
          <a:lstStyle/>
          <a:p>
            <a:r>
              <a:rPr lang="en-US" sz="1200" b="1" dirty="0">
                <a:solidFill>
                  <a:srgbClr val="919191"/>
                </a:solidFill>
                <a:latin typeface="+mj-lt"/>
                <a:ea typeface="Lato Light" panose="020F0302020204030203" pitchFamily="34" charset="0"/>
                <a:cs typeface="Lato Regular"/>
              </a:rPr>
              <a:t>$$ </a:t>
            </a:r>
            <a:r>
              <a:rPr lang="en-US" sz="1200" b="1" dirty="0" smtClean="0">
                <a:solidFill>
                  <a:srgbClr val="919191"/>
                </a:solidFill>
                <a:latin typeface="+mj-lt"/>
                <a:ea typeface="Lato Light" panose="020F0302020204030203" pitchFamily="34" charset="0"/>
                <a:cs typeface="Lato Regular"/>
              </a:rPr>
              <a:t>%</a:t>
            </a:r>
            <a:endParaRPr lang="en-US" sz="1200" b="1" dirty="0">
              <a:solidFill>
                <a:srgbClr val="919191"/>
              </a:solidFill>
              <a:latin typeface="+mj-lt"/>
              <a:ea typeface="Lato Light" panose="020F0302020204030203" pitchFamily="34" charset="0"/>
              <a:cs typeface="Lato Regular"/>
            </a:endParaRP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H="1">
            <a:off x="2193457" y="4198318"/>
            <a:ext cx="1472080" cy="0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20" name="TextBox 119"/>
          <p:cNvSpPr txBox="1"/>
          <p:nvPr/>
        </p:nvSpPr>
        <p:spPr>
          <a:xfrm>
            <a:off x="4238134" y="4619244"/>
            <a:ext cx="1082540" cy="219291"/>
          </a:xfrm>
          <a:prstGeom prst="rect">
            <a:avLst/>
          </a:prstGeom>
          <a:noFill/>
        </p:spPr>
        <p:txBody>
          <a:bodyPr wrap="square" lIns="34288" tIns="17145" rIns="34288" bIns="17145" rtlCol="0">
            <a:spAutoFit/>
          </a:bodyPr>
          <a:lstStyle/>
          <a:p>
            <a:r>
              <a:rPr lang="en-US" sz="1200" b="1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Merchant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361497" y="3815778"/>
            <a:ext cx="1082540" cy="219291"/>
          </a:xfrm>
          <a:prstGeom prst="rect">
            <a:avLst/>
          </a:prstGeom>
          <a:noFill/>
        </p:spPr>
        <p:txBody>
          <a:bodyPr wrap="square" lIns="34288" tIns="17145" rIns="34288" bIns="17145" rtlCol="0">
            <a:spAutoFit/>
          </a:bodyPr>
          <a:lstStyle/>
          <a:p>
            <a:r>
              <a:rPr lang="en-US" sz="1200" b="1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Magic Portion</a:t>
            </a:r>
          </a:p>
        </p:txBody>
      </p:sp>
      <p:pic>
        <p:nvPicPr>
          <p:cNvPr id="33" name="Picture 32" descr="Globelog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724" y="268651"/>
            <a:ext cx="893431" cy="8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074" y="893342"/>
            <a:ext cx="3705980" cy="3057119"/>
          </a:xfrm>
        </p:spPr>
        <p:txBody>
          <a:bodyPr>
            <a:noAutofit/>
          </a:bodyPr>
          <a:lstStyle/>
          <a:p>
            <a:r>
              <a:rPr lang="en-AU" sz="1400" dirty="0" smtClean="0">
                <a:solidFill>
                  <a:srgbClr val="919191"/>
                </a:solidFill>
                <a:latin typeface="Sans Gill"/>
                <a:cs typeface="Sans Gill"/>
              </a:rPr>
              <a:t>Makes money on what is normally thrown out.</a:t>
            </a:r>
          </a:p>
          <a:p>
            <a:r>
              <a:rPr lang="en-AU" sz="1400" dirty="0" smtClean="0">
                <a:solidFill>
                  <a:srgbClr val="919191"/>
                </a:solidFill>
                <a:latin typeface="Sans Gill"/>
                <a:cs typeface="Sans Gill"/>
              </a:rPr>
              <a:t>The money goes straight in to shops books</a:t>
            </a:r>
            <a:endParaRPr lang="en-US" sz="1400" dirty="0" smtClean="0">
              <a:solidFill>
                <a:srgbClr val="919191"/>
              </a:solidFill>
              <a:latin typeface="Sans Gill"/>
              <a:cs typeface="Sans Gill"/>
            </a:endParaRPr>
          </a:p>
          <a:p>
            <a:r>
              <a:rPr lang="en-US" sz="1400" dirty="0" smtClean="0">
                <a:solidFill>
                  <a:srgbClr val="919191"/>
                </a:solidFill>
                <a:latin typeface="Sans Gill"/>
                <a:cs typeface="Sans Gill"/>
              </a:rPr>
              <a:t>Eco-conscientious marketing.</a:t>
            </a:r>
          </a:p>
          <a:p>
            <a:r>
              <a:rPr lang="en-US" sz="1400" dirty="0" smtClean="0">
                <a:solidFill>
                  <a:srgbClr val="919191"/>
                </a:solidFill>
                <a:latin typeface="Sans Gill"/>
                <a:cs typeface="Sans Gill"/>
              </a:rPr>
              <a:t>Ability to sell surplus food at reduced prices.</a:t>
            </a:r>
          </a:p>
          <a:p>
            <a:r>
              <a:rPr lang="en-US" sz="1400" dirty="0" smtClean="0">
                <a:solidFill>
                  <a:srgbClr val="919191"/>
                </a:solidFill>
                <a:latin typeface="Sans Gill"/>
                <a:cs typeface="Sans Gill"/>
              </a:rPr>
              <a:t>No extra workload as process is automated with fixed portions.</a:t>
            </a:r>
          </a:p>
          <a:p>
            <a:r>
              <a:rPr lang="en-US" sz="1400" dirty="0">
                <a:solidFill>
                  <a:srgbClr val="919191"/>
                </a:solidFill>
                <a:latin typeface="Sans Gill"/>
                <a:cs typeface="Sans Gill"/>
              </a:rPr>
              <a:t>Y Waste handles all customer inquiries</a:t>
            </a:r>
            <a:r>
              <a:rPr lang="en-US" sz="1400" dirty="0" smtClean="0">
                <a:solidFill>
                  <a:srgbClr val="919191"/>
                </a:solidFill>
                <a:latin typeface="Sans Gill"/>
                <a:cs typeface="Sans Gill"/>
              </a:rPr>
              <a:t>.</a:t>
            </a:r>
          </a:p>
          <a:p>
            <a:r>
              <a:rPr lang="en-US" sz="1400" dirty="0" smtClean="0">
                <a:solidFill>
                  <a:srgbClr val="919191"/>
                </a:solidFill>
                <a:latin typeface="Sans Gill"/>
                <a:cs typeface="Sans Gill"/>
              </a:rPr>
              <a:t>Strong CSR Profile!    </a:t>
            </a:r>
            <a:endParaRPr lang="en-US" sz="1400" dirty="0">
              <a:solidFill>
                <a:srgbClr val="919191"/>
              </a:solidFill>
              <a:latin typeface="Sans Gill"/>
              <a:cs typeface="Sans Gill"/>
            </a:endParaRPr>
          </a:p>
        </p:txBody>
      </p:sp>
      <p:graphicFrame>
        <p:nvGraphicFramePr>
          <p:cNvPr id="8" name="Pladsholder til indhold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0243944"/>
              </p:ext>
            </p:extLst>
          </p:nvPr>
        </p:nvGraphicFramePr>
        <p:xfrm>
          <a:off x="4937074" y="1434814"/>
          <a:ext cx="3550489" cy="30571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15854">
                  <a:extLst>
                    <a:ext uri="{9D8B030D-6E8A-4147-A177-3AD203B41FA5}">
                      <a16:colId xmlns:a16="http://schemas.microsoft.com/office/drawing/2014/main" xmlns="" val="125449680"/>
                    </a:ext>
                  </a:extLst>
                </a:gridCol>
                <a:gridCol w="859391">
                  <a:extLst>
                    <a:ext uri="{9D8B030D-6E8A-4147-A177-3AD203B41FA5}">
                      <a16:colId xmlns:a16="http://schemas.microsoft.com/office/drawing/2014/main" xmlns="" val="3557740775"/>
                    </a:ext>
                  </a:extLst>
                </a:gridCol>
                <a:gridCol w="887622">
                  <a:extLst>
                    <a:ext uri="{9D8B030D-6E8A-4147-A177-3AD203B41FA5}">
                      <a16:colId xmlns:a16="http://schemas.microsoft.com/office/drawing/2014/main" xmlns="" val="2674385928"/>
                    </a:ext>
                  </a:extLst>
                </a:gridCol>
                <a:gridCol w="887622">
                  <a:extLst>
                    <a:ext uri="{9D8B030D-6E8A-4147-A177-3AD203B41FA5}">
                      <a16:colId xmlns:a16="http://schemas.microsoft.com/office/drawing/2014/main" xmlns="" val="3780206730"/>
                    </a:ext>
                  </a:extLst>
                </a:gridCol>
              </a:tblGrid>
              <a:tr h="308311"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rgbClr val="919191"/>
                          </a:solidFill>
                        </a:rPr>
                        <a:t>QTY/Price</a:t>
                      </a:r>
                      <a:endParaRPr lang="da-DK" sz="1100" dirty="0">
                        <a:solidFill>
                          <a:srgbClr val="91919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rgbClr val="919191"/>
                          </a:solidFill>
                        </a:rPr>
                        <a:t>$5</a:t>
                      </a:r>
                      <a:endParaRPr lang="da-DK" sz="1100" dirty="0">
                        <a:solidFill>
                          <a:srgbClr val="91919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rgbClr val="919191"/>
                          </a:solidFill>
                        </a:rPr>
                        <a:t>$8</a:t>
                      </a:r>
                      <a:endParaRPr lang="da-DK" sz="1100" dirty="0">
                        <a:solidFill>
                          <a:srgbClr val="91919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rgbClr val="919191"/>
                          </a:solidFill>
                        </a:rPr>
                        <a:t>$10</a:t>
                      </a:r>
                      <a:endParaRPr lang="da-DK" sz="1100" dirty="0">
                        <a:solidFill>
                          <a:srgbClr val="919191"/>
                        </a:solidFill>
                      </a:endParaRPr>
                    </a:p>
                  </a:txBody>
                  <a:tcPr marL="57960" marR="57960" marT="34290" marB="34290"/>
                </a:tc>
                <a:extLst>
                  <a:ext uri="{0D108BD9-81ED-4DB2-BD59-A6C34878D82A}">
                    <a16:rowId xmlns:a16="http://schemas.microsoft.com/office/drawing/2014/main" xmlns="" val="1898861322"/>
                  </a:ext>
                </a:extLst>
              </a:tr>
              <a:tr h="327346">
                <a:tc>
                  <a:txBody>
                    <a:bodyPr/>
                    <a:lstStyle/>
                    <a:p>
                      <a:r>
                        <a:rPr lang="da-DK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$7,300 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$11,680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$14,600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extLst>
                  <a:ext uri="{0D108BD9-81ED-4DB2-BD59-A6C34878D82A}">
                    <a16:rowId xmlns:a16="http://schemas.microsoft.com/office/drawing/2014/main" xmlns="" val="1524684249"/>
                  </a:ext>
                </a:extLst>
              </a:tr>
              <a:tr h="327346">
                <a:tc>
                  <a:txBody>
                    <a:bodyPr/>
                    <a:lstStyle/>
                    <a:p>
                      <a:r>
                        <a:rPr lang="da-DK" sz="1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$10,950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$17,520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$21,900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extLst>
                  <a:ext uri="{0D108BD9-81ED-4DB2-BD59-A6C34878D82A}">
                    <a16:rowId xmlns:a16="http://schemas.microsoft.com/office/drawing/2014/main" xmlns="" val="3153046433"/>
                  </a:ext>
                </a:extLst>
              </a:tr>
              <a:tr h="327346">
                <a:tc>
                  <a:txBody>
                    <a:bodyPr/>
                    <a:lstStyle/>
                    <a:p>
                      <a:r>
                        <a:rPr lang="da-DK" sz="11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$12,775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$20,440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$25,550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extLst>
                  <a:ext uri="{0D108BD9-81ED-4DB2-BD59-A6C34878D82A}">
                    <a16:rowId xmlns:a16="http://schemas.microsoft.com/office/drawing/2014/main" xmlns="" val="2416381656"/>
                  </a:ext>
                </a:extLst>
              </a:tr>
              <a:tr h="327346">
                <a:tc>
                  <a:txBody>
                    <a:bodyPr/>
                    <a:lstStyle/>
                    <a:p>
                      <a:r>
                        <a:rPr lang="da-DK" sz="11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$14,600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$23,360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$29,200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extLst>
                  <a:ext uri="{0D108BD9-81ED-4DB2-BD59-A6C34878D82A}">
                    <a16:rowId xmlns:a16="http://schemas.microsoft.com/office/drawing/2014/main" xmlns="" val="2927774191"/>
                  </a:ext>
                </a:extLst>
              </a:tr>
              <a:tr h="327346">
                <a:tc>
                  <a:txBody>
                    <a:bodyPr/>
                    <a:lstStyle/>
                    <a:p>
                      <a:r>
                        <a:rPr lang="da-DK" sz="11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$16,425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$26,280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$32,850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extLst>
                  <a:ext uri="{0D108BD9-81ED-4DB2-BD59-A6C34878D82A}">
                    <a16:rowId xmlns:a16="http://schemas.microsoft.com/office/drawing/2014/main" xmlns="" val="1959310491"/>
                  </a:ext>
                </a:extLst>
              </a:tr>
              <a:tr h="327346">
                <a:tc>
                  <a:txBody>
                    <a:bodyPr/>
                    <a:lstStyle/>
                    <a:p>
                      <a:r>
                        <a:rPr lang="da-DK" sz="11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$18,250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$29,200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$36,500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extLst>
                  <a:ext uri="{0D108BD9-81ED-4DB2-BD59-A6C34878D82A}">
                    <a16:rowId xmlns:a16="http://schemas.microsoft.com/office/drawing/2014/main" xmlns="" val="2376119824"/>
                  </a:ext>
                </a:extLst>
              </a:tr>
              <a:tr h="327346">
                <a:tc>
                  <a:txBody>
                    <a:bodyPr/>
                    <a:lstStyle/>
                    <a:p>
                      <a:r>
                        <a:rPr lang="da-DK" sz="11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$27,375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$43,680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$54,750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extLst>
                  <a:ext uri="{0D108BD9-81ED-4DB2-BD59-A6C34878D82A}">
                    <a16:rowId xmlns:a16="http://schemas.microsoft.com/office/drawing/2014/main" xmlns="" val="42366668"/>
                  </a:ext>
                </a:extLst>
              </a:tr>
              <a:tr h="457388">
                <a:tc>
                  <a:txBody>
                    <a:bodyPr/>
                    <a:lstStyle/>
                    <a:p>
                      <a:r>
                        <a:rPr lang="da-DK" sz="11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$36,500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$58,400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tc>
                  <a:txBody>
                    <a:bodyPr/>
                    <a:lstStyle/>
                    <a:p>
                      <a:r>
                        <a:rPr lang="da-DK" sz="1100" dirty="0" smtClean="0">
                          <a:solidFill>
                            <a:schemeClr val="tx1"/>
                          </a:solidFill>
                        </a:rPr>
                        <a:t>$73,000</a:t>
                      </a:r>
                      <a:endParaRPr lang="da-DK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960" marR="57960" marT="34290" marB="34290"/>
                </a:tc>
                <a:extLst>
                  <a:ext uri="{0D108BD9-81ED-4DB2-BD59-A6C34878D82A}">
                    <a16:rowId xmlns:a16="http://schemas.microsoft.com/office/drawing/2014/main" xmlns="" val="1717766359"/>
                  </a:ext>
                </a:extLst>
              </a:tr>
            </a:tbl>
          </a:graphicData>
        </a:graphic>
      </p:graphicFrame>
      <p:sp>
        <p:nvSpPr>
          <p:cNvPr id="4" name="Tekstfelt 3"/>
          <p:cNvSpPr txBox="1"/>
          <p:nvPr/>
        </p:nvSpPr>
        <p:spPr>
          <a:xfrm>
            <a:off x="4742559" y="1176266"/>
            <a:ext cx="397991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a-DK" sz="1200" b="1" dirty="0">
                <a:solidFill>
                  <a:srgbClr val="919191"/>
                </a:solidFill>
              </a:rPr>
              <a:t>Yearly overview of </a:t>
            </a:r>
            <a:r>
              <a:rPr lang="da-DK" sz="1200" b="1" dirty="0" smtClean="0">
                <a:solidFill>
                  <a:srgbClr val="919191"/>
                </a:solidFill>
              </a:rPr>
              <a:t>Y Waste App </a:t>
            </a:r>
            <a:r>
              <a:rPr lang="da-DK" sz="1200" b="1" dirty="0">
                <a:solidFill>
                  <a:srgbClr val="919191"/>
                </a:solidFill>
              </a:rPr>
              <a:t>sales, excluding fees</a:t>
            </a:r>
            <a:r>
              <a:rPr lang="da-DK" sz="900" b="1" dirty="0"/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36404" y="61775"/>
            <a:ext cx="4480789" cy="7694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919191"/>
                </a:solidFill>
                <a:latin typeface="Sans Gill"/>
                <a:ea typeface="Aleo Regular" charset="0"/>
                <a:cs typeface="Sans Gill"/>
                <a:sym typeface="Aleo Regular" charset="0"/>
              </a:rPr>
              <a:t>Economics</a:t>
            </a:r>
            <a:endParaRPr lang="en-US" sz="4400" dirty="0">
              <a:solidFill>
                <a:srgbClr val="919191"/>
              </a:solidFill>
              <a:latin typeface="Sans Gill"/>
              <a:cs typeface="Sans Gill"/>
            </a:endParaRPr>
          </a:p>
        </p:txBody>
      </p:sp>
      <p:pic>
        <p:nvPicPr>
          <p:cNvPr id="10" name="Picture 9" descr="Globe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724" y="268651"/>
            <a:ext cx="893431" cy="8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6" name="AutoShape 14"/>
          <p:cNvSpPr>
            <a:spLocks/>
          </p:cNvSpPr>
          <p:nvPr/>
        </p:nvSpPr>
        <p:spPr bwMode="auto">
          <a:xfrm>
            <a:off x="7711440" y="2552701"/>
            <a:ext cx="590550" cy="3333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336" tIns="21336" rIns="21336" bIns="21336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20617" y="-169381"/>
            <a:ext cx="6414674" cy="800219"/>
          </a:xfrm>
        </p:spPr>
        <p:txBody>
          <a:bodyPr/>
          <a:lstStyle/>
          <a:p>
            <a:r>
              <a:rPr lang="en-US" dirty="0">
                <a:solidFill>
                  <a:srgbClr val="919191"/>
                </a:solidFill>
                <a:latin typeface="Sans gill"/>
                <a:ea typeface="Aleo Regular" charset="0"/>
                <a:cs typeface="Sans gill"/>
                <a:sym typeface="Aleo Regular" charset="0"/>
              </a:rPr>
              <a:t>Food Donation Platform</a:t>
            </a:r>
            <a:endParaRPr lang="en-US" dirty="0">
              <a:solidFill>
                <a:srgbClr val="919191"/>
              </a:solidFill>
              <a:latin typeface="Sans gill"/>
              <a:cs typeface="Sans gil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3" y="2235961"/>
            <a:ext cx="1222720" cy="2098562"/>
          </a:xfrm>
          <a:prstGeom prst="rect">
            <a:avLst/>
          </a:prstGeom>
        </p:spPr>
      </p:pic>
      <p:sp>
        <p:nvSpPr>
          <p:cNvPr id="100354" name="TextBox 100353"/>
          <p:cNvSpPr txBox="1"/>
          <p:nvPr/>
        </p:nvSpPr>
        <p:spPr>
          <a:xfrm>
            <a:off x="650513" y="4334523"/>
            <a:ext cx="1082540" cy="238834"/>
          </a:xfrm>
          <a:prstGeom prst="rect">
            <a:avLst/>
          </a:prstGeom>
          <a:noFill/>
        </p:spPr>
        <p:txBody>
          <a:bodyPr wrap="square" lIns="38403" tIns="19202" rIns="38403" bIns="19202" rtlCol="0">
            <a:spAutoFit/>
          </a:bodyPr>
          <a:lstStyle/>
          <a:p>
            <a:r>
              <a:rPr lang="en-US" sz="1300" b="1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Recipient</a:t>
            </a:r>
          </a:p>
        </p:txBody>
      </p:sp>
      <p:cxnSp>
        <p:nvCxnSpPr>
          <p:cNvPr id="100362" name="Straight Arrow Connector 100361"/>
          <p:cNvCxnSpPr/>
          <p:nvPr/>
        </p:nvCxnSpPr>
        <p:spPr bwMode="auto">
          <a:xfrm>
            <a:off x="2149903" y="1800749"/>
            <a:ext cx="717541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00379" name="Straight Arrow Connector 100378"/>
          <p:cNvCxnSpPr/>
          <p:nvPr/>
        </p:nvCxnSpPr>
        <p:spPr bwMode="auto">
          <a:xfrm>
            <a:off x="7026224" y="2521235"/>
            <a:ext cx="0" cy="75050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pic>
        <p:nvPicPr>
          <p:cNvPr id="109" name="Picture 10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07" y="3458605"/>
            <a:ext cx="1194284" cy="875918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4372598" y="2625077"/>
            <a:ext cx="2283357" cy="531222"/>
          </a:xfrm>
          <a:prstGeom prst="rect">
            <a:avLst/>
          </a:prstGeom>
          <a:noFill/>
        </p:spPr>
        <p:txBody>
          <a:bodyPr wrap="square" lIns="38403" tIns="19202" rIns="38403" bIns="19202" rtlCol="0">
            <a:spAutoFit/>
          </a:bodyPr>
          <a:lstStyle/>
          <a:p>
            <a:pPr algn="ctr"/>
            <a:r>
              <a:rPr lang="en-US" sz="1600" b="1" dirty="0">
                <a:solidFill>
                  <a:srgbClr val="919191"/>
                </a:solidFill>
                <a:latin typeface="Ssans Gill"/>
                <a:ea typeface="Lato Light" panose="020F0302020204030203" pitchFamily="34" charset="0"/>
                <a:cs typeface="Ssans Gill"/>
              </a:rPr>
              <a:t>Picks up donated/free food</a:t>
            </a: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H="1">
            <a:off x="2622228" y="4085434"/>
            <a:ext cx="2844799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20" name="TextBox 119"/>
          <p:cNvSpPr txBox="1"/>
          <p:nvPr/>
        </p:nvSpPr>
        <p:spPr>
          <a:xfrm>
            <a:off x="6641092" y="4619243"/>
            <a:ext cx="1082540" cy="238834"/>
          </a:xfrm>
          <a:prstGeom prst="rect">
            <a:avLst/>
          </a:prstGeom>
          <a:noFill/>
        </p:spPr>
        <p:txBody>
          <a:bodyPr wrap="square" lIns="38403" tIns="19202" rIns="38403" bIns="19202" rtlCol="0">
            <a:spAutoFit/>
          </a:bodyPr>
          <a:lstStyle/>
          <a:p>
            <a:r>
              <a:rPr lang="en-US" sz="1300" b="1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Merchant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147159" y="3516254"/>
            <a:ext cx="1907022" cy="300389"/>
          </a:xfrm>
          <a:prstGeom prst="rect">
            <a:avLst/>
          </a:prstGeom>
          <a:noFill/>
        </p:spPr>
        <p:txBody>
          <a:bodyPr wrap="square" lIns="38403" tIns="19202" rIns="38403" bIns="19202" rtlCol="0">
            <a:spAutoFit/>
          </a:bodyPr>
          <a:lstStyle/>
          <a:p>
            <a:r>
              <a:rPr lang="en-US" sz="1700" b="1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Magic Portion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7442" y="957176"/>
            <a:ext cx="2844800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l"/>
            <a:r>
              <a:rPr lang="en-US" sz="1600" b="1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Activates code </a:t>
            </a:r>
          </a:p>
          <a:p>
            <a:pPr algn="l"/>
            <a:r>
              <a:rPr lang="en-US" sz="1600" b="1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Finds donated/free food</a:t>
            </a:r>
          </a:p>
          <a:p>
            <a:pPr algn="l"/>
            <a:r>
              <a:rPr lang="en-US" sz="1600" b="1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Orders donated/free food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313090" y="1535035"/>
            <a:ext cx="0" cy="47405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1642736" y="1584415"/>
            <a:ext cx="0" cy="42467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pic>
        <p:nvPicPr>
          <p:cNvPr id="100352" name="Picture 10035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5" y="660838"/>
            <a:ext cx="1136230" cy="84086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95503" y="1535035"/>
            <a:ext cx="960764" cy="561999"/>
          </a:xfrm>
          <a:prstGeom prst="rect">
            <a:avLst/>
          </a:prstGeom>
          <a:noFill/>
        </p:spPr>
        <p:txBody>
          <a:bodyPr wrap="square" lIns="38403" tIns="19202" rIns="38403" bIns="19202" rtlCol="0">
            <a:spAutoFit/>
          </a:bodyPr>
          <a:lstStyle/>
          <a:p>
            <a:r>
              <a:rPr lang="en-US" sz="1700" b="1" dirty="0">
                <a:solidFill>
                  <a:srgbClr val="919191"/>
                </a:solidFill>
                <a:latin typeface="Sans gill"/>
                <a:ea typeface="Lato Light" panose="020F0302020204030203" pitchFamily="34" charset="0"/>
                <a:cs typeface="Sans gill"/>
              </a:rPr>
              <a:t>Issues code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5602491" y="1783613"/>
            <a:ext cx="471018" cy="1156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arrow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grpSp>
        <p:nvGrpSpPr>
          <p:cNvPr id="41" name="Group 40"/>
          <p:cNvGrpSpPr/>
          <p:nvPr/>
        </p:nvGrpSpPr>
        <p:grpSpPr>
          <a:xfrm>
            <a:off x="6496046" y="837065"/>
            <a:ext cx="800123" cy="1583250"/>
            <a:chOff x="17284700" y="3136900"/>
            <a:chExt cx="3162300" cy="6667500"/>
          </a:xfrm>
        </p:grpSpPr>
        <p:sp>
          <p:nvSpPr>
            <p:cNvPr id="42" name="AutoShape 26"/>
            <p:cNvSpPr>
              <a:spLocks/>
            </p:cNvSpPr>
            <p:nvPr/>
          </p:nvSpPr>
          <p:spPr bwMode="auto">
            <a:xfrm>
              <a:off x="17332325" y="3182938"/>
              <a:ext cx="3114675" cy="66214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67"/>
                  </a:moveTo>
                  <a:cubicBezTo>
                    <a:pt x="21599" y="20922"/>
                    <a:pt x="21126" y="21599"/>
                    <a:pt x="18834" y="21599"/>
                  </a:cubicBezTo>
                  <a:lnTo>
                    <a:pt x="3537" y="21599"/>
                  </a:lnTo>
                  <a:cubicBezTo>
                    <a:pt x="1644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3" y="0"/>
                    <a:pt x="3438" y="0"/>
                  </a:cubicBezTo>
                  <a:lnTo>
                    <a:pt x="18286" y="0"/>
                  </a:lnTo>
                  <a:cubicBezTo>
                    <a:pt x="20130" y="0"/>
                    <a:pt x="21599" y="467"/>
                    <a:pt x="21599" y="1355"/>
                  </a:cubicBezTo>
                  <a:cubicBezTo>
                    <a:pt x="21599" y="1355"/>
                    <a:pt x="21599" y="20267"/>
                    <a:pt x="21599" y="20267"/>
                  </a:cubicBezTo>
                  <a:close/>
                </a:path>
              </a:pathLst>
            </a:custGeom>
            <a:solidFill>
              <a:srgbClr val="484849"/>
            </a:solidFill>
            <a:ln w="38100" cap="flat" cmpd="sng">
              <a:solidFill>
                <a:srgbClr val="6E6D6E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3" name="AutoShape 27"/>
            <p:cNvSpPr>
              <a:spLocks/>
            </p:cNvSpPr>
            <p:nvPr/>
          </p:nvSpPr>
          <p:spPr bwMode="auto">
            <a:xfrm>
              <a:off x="17345025" y="3195638"/>
              <a:ext cx="3100388" cy="66024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0254"/>
                  </a:moveTo>
                  <a:cubicBezTo>
                    <a:pt x="21599" y="20909"/>
                    <a:pt x="21187" y="21599"/>
                    <a:pt x="18888" y="21599"/>
                  </a:cubicBezTo>
                  <a:lnTo>
                    <a:pt x="3547" y="21599"/>
                  </a:lnTo>
                  <a:cubicBezTo>
                    <a:pt x="1648" y="21599"/>
                    <a:pt x="0" y="21272"/>
                    <a:pt x="0" y="20220"/>
                  </a:cubicBezTo>
                  <a:lnTo>
                    <a:pt x="0" y="1402"/>
                  </a:lnTo>
                  <a:cubicBezTo>
                    <a:pt x="0" y="514"/>
                    <a:pt x="1848" y="0"/>
                    <a:pt x="3447" y="0"/>
                  </a:cubicBezTo>
                  <a:lnTo>
                    <a:pt x="6821" y="0"/>
                  </a:lnTo>
                  <a:cubicBezTo>
                    <a:pt x="6821" y="0"/>
                    <a:pt x="21599" y="20254"/>
                    <a:pt x="21599" y="20254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4" name="AutoShape 28"/>
            <p:cNvSpPr>
              <a:spLocks/>
            </p:cNvSpPr>
            <p:nvPr/>
          </p:nvSpPr>
          <p:spPr bwMode="auto">
            <a:xfrm>
              <a:off x="19623088" y="3136900"/>
              <a:ext cx="401637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6E6D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5" name="AutoShape 29"/>
            <p:cNvSpPr>
              <a:spLocks/>
            </p:cNvSpPr>
            <p:nvPr/>
          </p:nvSpPr>
          <p:spPr bwMode="auto">
            <a:xfrm>
              <a:off x="17284700" y="4397375"/>
              <a:ext cx="41275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6" name="AutoShape 30"/>
            <p:cNvSpPr>
              <a:spLocks/>
            </p:cNvSpPr>
            <p:nvPr/>
          </p:nvSpPr>
          <p:spPr bwMode="auto">
            <a:xfrm>
              <a:off x="17284700" y="4672013"/>
              <a:ext cx="41275" cy="2270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7" name="AutoShape 31"/>
            <p:cNvSpPr>
              <a:spLocks/>
            </p:cNvSpPr>
            <p:nvPr/>
          </p:nvSpPr>
          <p:spPr bwMode="auto">
            <a:xfrm>
              <a:off x="17284700" y="4124325"/>
              <a:ext cx="41275" cy="2063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599" y="0"/>
                  </a:lnTo>
                  <a:cubicBezTo>
                    <a:pt x="21599" y="0"/>
                    <a:pt x="21599" y="21600"/>
                    <a:pt x="21599" y="2160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8" name="AutoShape 32"/>
            <p:cNvSpPr>
              <a:spLocks/>
            </p:cNvSpPr>
            <p:nvPr/>
          </p:nvSpPr>
          <p:spPr bwMode="auto">
            <a:xfrm>
              <a:off x="18643600" y="9099550"/>
              <a:ext cx="511175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799"/>
                  </a:moveTo>
                  <a:cubicBezTo>
                    <a:pt x="21599" y="16763"/>
                    <a:pt x="16764" y="21599"/>
                    <a:pt x="10799" y="21599"/>
                  </a:cubicBezTo>
                  <a:cubicBezTo>
                    <a:pt x="4834" y="21599"/>
                    <a:pt x="0" y="16763"/>
                    <a:pt x="0" y="10799"/>
                  </a:cubicBezTo>
                  <a:cubicBezTo>
                    <a:pt x="0" y="4835"/>
                    <a:pt x="4834" y="0"/>
                    <a:pt x="10799" y="0"/>
                  </a:cubicBezTo>
                  <a:cubicBezTo>
                    <a:pt x="16764" y="0"/>
                    <a:pt x="21599" y="4835"/>
                    <a:pt x="21599" y="10799"/>
                  </a:cubicBezTo>
                  <a:close/>
                </a:path>
              </a:pathLst>
            </a:custGeom>
            <a:solidFill>
              <a:srgbClr val="4848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49" name="AutoShape 33"/>
            <p:cNvSpPr>
              <a:spLocks/>
            </p:cNvSpPr>
            <p:nvPr/>
          </p:nvSpPr>
          <p:spPr bwMode="auto">
            <a:xfrm>
              <a:off x="18632488" y="9348788"/>
              <a:ext cx="519112" cy="254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928"/>
                    <a:pt x="16671" y="21600"/>
                    <a:pt x="10806" y="21600"/>
                  </a:cubicBezTo>
                  <a:cubicBezTo>
                    <a:pt x="4942" y="21600"/>
                    <a:pt x="0" y="11928"/>
                    <a:pt x="0" y="0"/>
                  </a:cubicBezTo>
                  <a:cubicBezTo>
                    <a:pt x="9268" y="7540"/>
                    <a:pt x="13298" y="7288"/>
                    <a:pt x="21600" y="0"/>
                  </a:cubicBezTo>
                  <a:close/>
                </a:path>
              </a:pathLst>
            </a:custGeom>
            <a:solidFill>
              <a:srgbClr val="232323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50" name="AutoShape 34"/>
            <p:cNvSpPr>
              <a:spLocks/>
            </p:cNvSpPr>
            <p:nvPr/>
          </p:nvSpPr>
          <p:spPr bwMode="auto">
            <a:xfrm>
              <a:off x="18859500" y="3444875"/>
              <a:ext cx="74613" cy="76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798"/>
                  </a:moveTo>
                  <a:cubicBezTo>
                    <a:pt x="21600" y="16761"/>
                    <a:pt x="16768" y="21600"/>
                    <a:pt x="10801" y="21600"/>
                  </a:cubicBezTo>
                  <a:cubicBezTo>
                    <a:pt x="4835" y="21600"/>
                    <a:pt x="0" y="16761"/>
                    <a:pt x="0" y="10798"/>
                  </a:cubicBezTo>
                  <a:cubicBezTo>
                    <a:pt x="0" y="4835"/>
                    <a:pt x="4835" y="0"/>
                    <a:pt x="10801" y="0"/>
                  </a:cubicBezTo>
                  <a:cubicBezTo>
                    <a:pt x="16768" y="0"/>
                    <a:pt x="21600" y="4835"/>
                    <a:pt x="21600" y="10798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51" name="AutoShape 35"/>
            <p:cNvSpPr>
              <a:spLocks/>
            </p:cNvSpPr>
            <p:nvPr/>
          </p:nvSpPr>
          <p:spPr bwMode="auto">
            <a:xfrm>
              <a:off x="18608675" y="3695700"/>
              <a:ext cx="560388" cy="968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2"/>
                  </a:moveTo>
                  <a:cubicBezTo>
                    <a:pt x="21599" y="16757"/>
                    <a:pt x="20762" y="21599"/>
                    <a:pt x="19730" y="21599"/>
                  </a:cubicBezTo>
                  <a:lnTo>
                    <a:pt x="1869" y="21599"/>
                  </a:lnTo>
                  <a:cubicBezTo>
                    <a:pt x="836" y="21599"/>
                    <a:pt x="0" y="16757"/>
                    <a:pt x="0" y="10802"/>
                  </a:cubicBezTo>
                  <a:cubicBezTo>
                    <a:pt x="0" y="4842"/>
                    <a:pt x="836" y="0"/>
                    <a:pt x="1869" y="0"/>
                  </a:cubicBezTo>
                  <a:lnTo>
                    <a:pt x="19730" y="0"/>
                  </a:lnTo>
                  <a:cubicBezTo>
                    <a:pt x="20762" y="0"/>
                    <a:pt x="21599" y="4842"/>
                    <a:pt x="21599" y="10802"/>
                  </a:cubicBezTo>
                  <a:cubicBezTo>
                    <a:pt x="21599" y="10802"/>
                    <a:pt x="21599" y="10802"/>
                    <a:pt x="21599" y="10802"/>
                  </a:cubicBezTo>
                  <a:close/>
                </a:path>
              </a:pathLst>
            </a:custGeom>
            <a:solidFill>
              <a:srgbClr val="232323"/>
            </a:solidFill>
            <a:ln w="12700" cap="flat" cmpd="sng">
              <a:solidFill>
                <a:srgbClr val="232323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52" name="AutoShape 36"/>
            <p:cNvSpPr>
              <a:spLocks/>
            </p:cNvSpPr>
            <p:nvPr/>
          </p:nvSpPr>
          <p:spPr bwMode="auto">
            <a:xfrm>
              <a:off x="17499013" y="4052889"/>
              <a:ext cx="2747962" cy="48307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lnTo>
                    <a:pt x="0" y="21599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599"/>
                    <a:pt x="21600" y="21599"/>
                  </a:cubicBezTo>
                  <a:close/>
                </a:path>
              </a:pathLst>
            </a:custGeom>
            <a:solidFill>
              <a:srgbClr val="1B23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" panose="020F0502020204030203" pitchFamily="34" charset="0"/>
              </a:endParaRPr>
            </a:p>
          </p:txBody>
        </p:sp>
        <p:sp>
          <p:nvSpPr>
            <p:cNvPr id="53" name="AutoShape 43"/>
            <p:cNvSpPr>
              <a:spLocks/>
            </p:cNvSpPr>
            <p:nvPr/>
          </p:nvSpPr>
          <p:spPr bwMode="auto">
            <a:xfrm>
              <a:off x="18811875" y="9290050"/>
              <a:ext cx="166688" cy="1666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929292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" panose="020F0502020204030203" pitchFamily="34" charset="0"/>
              </a:endParaRPr>
            </a:p>
          </p:txBody>
        </p:sp>
        <p:pic>
          <p:nvPicPr>
            <p:cNvPr id="54" name="Picture 45" descr="ins3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0600" y="4041776"/>
              <a:ext cx="2743200" cy="4838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" name="Picture 54" descr="Image-1-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02" y="1149838"/>
            <a:ext cx="664656" cy="1047719"/>
          </a:xfrm>
          <a:prstGeom prst="rect">
            <a:avLst/>
          </a:prstGeom>
        </p:spPr>
      </p:pic>
      <p:pic>
        <p:nvPicPr>
          <p:cNvPr id="56" name="Picture 55" descr="Globelog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959" y="140512"/>
            <a:ext cx="893431" cy="8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Regular Theme">
  <a:themeElements>
    <a:clrScheme name="PitchDeck - Regular">
      <a:dk1>
        <a:srgbClr val="333333"/>
      </a:dk1>
      <a:lt1>
        <a:srgbClr val="F4F4F4"/>
      </a:lt1>
      <a:dk2>
        <a:srgbClr val="5CBEB6"/>
      </a:dk2>
      <a:lt2>
        <a:srgbClr val="69C9BF"/>
      </a:lt2>
      <a:accent1>
        <a:srgbClr val="37485D"/>
      </a:accent1>
      <a:accent2>
        <a:srgbClr val="41596D"/>
      </a:accent2>
      <a:accent3>
        <a:srgbClr val="E59428"/>
      </a:accent3>
      <a:accent4>
        <a:srgbClr val="E7A556"/>
      </a:accent4>
      <a:accent5>
        <a:srgbClr val="7D3F65"/>
      </a:accent5>
      <a:accent6>
        <a:srgbClr val="814974"/>
      </a:accent6>
      <a:hlink>
        <a:srgbClr val="3E1F32"/>
      </a:hlink>
      <a:folHlink>
        <a:srgbClr val="5D2F4B"/>
      </a:folHlink>
    </a:clrScheme>
    <a:fontScheme name="Pitch Deck">
      <a:majorFont>
        <a:latin typeface="Aleo"/>
        <a:ea typeface="Helvetica"/>
        <a:cs typeface="Helvetica"/>
      </a:majorFont>
      <a:minorFont>
        <a:latin typeface="Lato"/>
        <a:ea typeface="Helvetica"/>
        <a:cs typeface="Helvetic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tx2"/>
        </a:solidFill>
        <a:ln>
          <a:noFill/>
        </a:ln>
        <a:effectLst/>
        <a:extLst/>
      </a:spPr>
      <a:bodyPr lIns="0" tIns="0" rIns="0" bIns="0" anchor="ctr"/>
      <a:lstStyle>
        <a:defPPr>
          <a:defRPr sz="4000">
            <a:solidFill>
              <a:srgbClr val="FFFFFF"/>
            </a:solidFill>
            <a:effectLst>
              <a:outerShdw blurRad="38100" dist="38100" dir="2700000" algn="tl">
                <a:srgbClr val="000000"/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chemeClr val="tx1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208066F-19C8-483D-B31C-9E57DED5542C}" vid="{F0B5F4A7-0125-4C3A-AAF5-9E68DB261BCF}"/>
    </a:ext>
  </a:extLst>
</a:theme>
</file>

<file path=ppt/theme/theme2.xml><?xml version="1.0" encoding="utf-8"?>
<a:theme xmlns:a="http://schemas.openxmlformats.org/drawingml/2006/main" name="Blue Theme">
  <a:themeElements>
    <a:clrScheme name="PitchDeck - Blue">
      <a:dk1>
        <a:srgbClr val="333333"/>
      </a:dk1>
      <a:lt1>
        <a:srgbClr val="F4F4F4"/>
      </a:lt1>
      <a:dk2>
        <a:srgbClr val="0068C4"/>
      </a:dk2>
      <a:lt2>
        <a:srgbClr val="0086EA"/>
      </a:lt2>
      <a:accent1>
        <a:srgbClr val="0086EA"/>
      </a:accent1>
      <a:accent2>
        <a:srgbClr val="0097F4"/>
      </a:accent2>
      <a:accent3>
        <a:srgbClr val="004B8D"/>
      </a:accent3>
      <a:accent4>
        <a:srgbClr val="0068C4"/>
      </a:accent4>
      <a:accent5>
        <a:srgbClr val="3C7CBA"/>
      </a:accent5>
      <a:accent6>
        <a:srgbClr val="4999D8"/>
      </a:accent6>
      <a:hlink>
        <a:srgbClr val="3D7CBB"/>
      </a:hlink>
      <a:folHlink>
        <a:srgbClr val="50A6EB"/>
      </a:folHlink>
    </a:clrScheme>
    <a:fontScheme name="Pitch Deck">
      <a:majorFont>
        <a:latin typeface="Aleo"/>
        <a:ea typeface="Helvetica"/>
        <a:cs typeface="Helvetica"/>
      </a:majorFont>
      <a:minorFont>
        <a:latin typeface="Lato"/>
        <a:ea typeface="Helvetica"/>
        <a:cs typeface="Helvetic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7B3B65"/>
        </a:solidFill>
        <a:ln>
          <a:noFill/>
        </a:ln>
        <a:effectLst/>
        <a:extLst/>
      </a:spPr>
      <a:bodyPr lIns="50800" tIns="50800" rIns="50800" bIns="50800" rtlCol="0" anchor="ctr"/>
      <a:lstStyle>
        <a:defPPr algn="l">
          <a:defRPr sz="3200" dirty="0" err="1">
            <a:solidFill>
              <a:srgbClr val="333333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  <a:sym typeface="Lato Light" panose="020F030202020403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 err="1">
            <a:solidFill>
              <a:srgbClr val="333333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ue" id="{4EED1AF0-C81C-4A50-B625-EE9D814D3763}" vid="{F94FDB15-82B6-4EFB-A280-FFD4E62A48A8}"/>
    </a:ext>
  </a:extLst>
</a:theme>
</file>

<file path=ppt/theme/theme3.xml><?xml version="1.0" encoding="utf-8"?>
<a:theme xmlns:a="http://schemas.openxmlformats.org/drawingml/2006/main" name="Red Theme">
  <a:themeElements>
    <a:clrScheme name="PitchDeck - Red">
      <a:dk1>
        <a:srgbClr val="333333"/>
      </a:dk1>
      <a:lt1>
        <a:srgbClr val="F4F4F4"/>
      </a:lt1>
      <a:dk2>
        <a:srgbClr val="B70016"/>
      </a:dk2>
      <a:lt2>
        <a:srgbClr val="E00030"/>
      </a:lt2>
      <a:accent1>
        <a:srgbClr val="CE1B28"/>
      </a:accent1>
      <a:accent2>
        <a:srgbClr val="ED1C24"/>
      </a:accent2>
      <a:accent3>
        <a:srgbClr val="8C0000"/>
      </a:accent3>
      <a:accent4>
        <a:srgbClr val="C10000"/>
      </a:accent4>
      <a:accent5>
        <a:srgbClr val="B73E3E"/>
      </a:accent5>
      <a:accent6>
        <a:srgbClr val="D64C4C"/>
      </a:accent6>
      <a:hlink>
        <a:srgbClr val="B70016"/>
      </a:hlink>
      <a:folHlink>
        <a:srgbClr val="E00030"/>
      </a:folHlink>
    </a:clrScheme>
    <a:fontScheme name="Pitch Deck">
      <a:majorFont>
        <a:latin typeface="Aleo"/>
        <a:ea typeface="Helvetica"/>
        <a:cs typeface="Helvetica"/>
      </a:majorFont>
      <a:minorFont>
        <a:latin typeface="Lato"/>
        <a:ea typeface="Helvetica"/>
        <a:cs typeface="Helvetic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7B3B65"/>
        </a:solidFill>
        <a:ln>
          <a:noFill/>
        </a:ln>
        <a:effectLst/>
        <a:extLst/>
      </a:spPr>
      <a:bodyPr lIns="50800" tIns="50800" rIns="50800" bIns="50800" rtlCol="0" anchor="ctr"/>
      <a:lstStyle>
        <a:defPPr algn="l">
          <a:defRPr sz="3200" dirty="0" err="1">
            <a:solidFill>
              <a:srgbClr val="333333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  <a:sym typeface="Lato Light" panose="020F030202020403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 err="1">
            <a:solidFill>
              <a:srgbClr val="333333"/>
            </a:solidFill>
            <a:latin typeface="Lato Light" panose="020F0302020204030203" pitchFamily="34" charset="0"/>
            <a:ea typeface="Lato Light" panose="020F0302020204030203" pitchFamily="34" charset="0"/>
            <a:cs typeface="Lato Light" panose="020F03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d" id="{8B9A302C-2879-4F11-B0A9-02A5A0F40D5A}" vid="{55ACE8DA-1D88-465E-A019-501BAAD00D83}"/>
    </a:ext>
  </a:extLst>
</a:theme>
</file>

<file path=ppt/theme/theme4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Theme1.thmx</Template>
  <TotalTime>5736</TotalTime>
  <Words>957</Words>
  <Application>Microsoft Office PowerPoint</Application>
  <PresentationFormat>On-screen Show (16:9)</PresentationFormat>
  <Paragraphs>153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Aleo</vt:lpstr>
      <vt:lpstr>Aleo bold</vt:lpstr>
      <vt:lpstr>Aleo Regular</vt:lpstr>
      <vt:lpstr>Arial</vt:lpstr>
      <vt:lpstr>Calibri</vt:lpstr>
      <vt:lpstr>Gill Sans</vt:lpstr>
      <vt:lpstr>Helvetica</vt:lpstr>
      <vt:lpstr>Lato</vt:lpstr>
      <vt:lpstr>Lato Light</vt:lpstr>
      <vt:lpstr>Lato Regular</vt:lpstr>
      <vt:lpstr>News Gothic MT</vt:lpstr>
      <vt:lpstr>San gill</vt:lpstr>
      <vt:lpstr>Sans gill</vt:lpstr>
      <vt:lpstr>Sans gill</vt:lpstr>
      <vt:lpstr>Ssans Gill</vt:lpstr>
      <vt:lpstr>Wingdings</vt:lpstr>
      <vt:lpstr>Wingdings 2</vt:lpstr>
      <vt:lpstr>Regular Theme</vt:lpstr>
      <vt:lpstr>Blue Theme</vt:lpstr>
      <vt:lpstr>Red Theme</vt:lpstr>
      <vt:lpstr>Breeze</vt:lpstr>
      <vt:lpstr>Y Waste App</vt:lpstr>
      <vt:lpstr>What is Y Waste?</vt:lpstr>
      <vt:lpstr>Problem with food waste?</vt:lpstr>
      <vt:lpstr>Retail problem?</vt:lpstr>
      <vt:lpstr>PowerPoint Presentation</vt:lpstr>
      <vt:lpstr>What is the solution?</vt:lpstr>
      <vt:lpstr>Sales</vt:lpstr>
      <vt:lpstr>PowerPoint Presentation</vt:lpstr>
      <vt:lpstr>Food Donation Platform</vt:lpstr>
      <vt:lpstr>Purchase and donation process</vt:lpstr>
      <vt:lpstr>Food Donation Challenge</vt:lpstr>
      <vt:lpstr>Our solution</vt:lpstr>
      <vt:lpstr>Y Waste Food Donation</vt:lpstr>
      <vt:lpstr>Y Waste Food Donation</vt:lpstr>
      <vt:lpstr>The “market”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PitchDeck Premium</dc:title>
  <dc:subject/>
  <dc:creator>imprv</dc:creator>
  <cp:keywords/>
  <dc:description/>
  <cp:lastModifiedBy>Helen Taylor</cp:lastModifiedBy>
  <cp:revision>277</cp:revision>
  <cp:lastPrinted>2018-10-05T05:42:47Z</cp:lastPrinted>
  <dcterms:created xsi:type="dcterms:W3CDTF">2015-04-13T09:23:02Z</dcterms:created>
  <dcterms:modified xsi:type="dcterms:W3CDTF">2019-02-18T03:38:27Z</dcterms:modified>
  <cp:category/>
</cp:coreProperties>
</file>