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709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463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063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423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021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784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029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624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306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492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69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1985E-4E2B-4E51-951E-81C303289C8E}" type="datetimeFigureOut">
              <a:rPr lang="en-AU" smtClean="0"/>
              <a:t>18/02/2019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348F9-92FD-4388-8872-C93CDE2369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04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6328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AU" sz="3500" dirty="0" smtClean="0"/>
              <a:t>FOOD LOSS AND WASTE 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>
                <a:solidFill>
                  <a:schemeClr val="accent1"/>
                </a:solidFill>
              </a:rPr>
              <a:t>is.. </a:t>
            </a:r>
            <a:r>
              <a:rPr lang="en-AU" sz="3500" dirty="0" smtClean="0"/>
              <a:t>				[</a:t>
            </a:r>
            <a:r>
              <a:rPr lang="en-AU" sz="3500" dirty="0">
                <a:solidFill>
                  <a:schemeClr val="accent1"/>
                </a:solidFill>
              </a:rPr>
              <a:t>PRODUCTS – INPUTS – </a:t>
            </a:r>
            <a:r>
              <a:rPr lang="en-AU" sz="3500" dirty="0" smtClean="0">
                <a:solidFill>
                  <a:schemeClr val="accent1"/>
                </a:solidFill>
              </a:rPr>
              <a:t>RESOURCES: FOOD THAT IS FIT FOR HUMAN CONSUMPTION THAT IS NOT USED FOR HUMAN CONS.</a:t>
            </a:r>
            <a:r>
              <a:rPr lang="en-AU" sz="3500" dirty="0" smtClean="0"/>
              <a:t>] 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>
                <a:solidFill>
                  <a:schemeClr val="accent6"/>
                </a:solidFill>
              </a:rPr>
              <a:t>..from..	</a:t>
            </a:r>
            <a:r>
              <a:rPr lang="en-AU" sz="3500" dirty="0" smtClean="0"/>
              <a:t>		[ </a:t>
            </a:r>
            <a:r>
              <a:rPr lang="en-AU" sz="3500" dirty="0" smtClean="0">
                <a:solidFill>
                  <a:schemeClr val="accent6"/>
                </a:solidFill>
              </a:rPr>
              <a:t>ORIGIN: ANY INPUT TO FOOD; </a:t>
            </a:r>
            <a:r>
              <a:rPr lang="en-AU" sz="3500" dirty="0" smtClean="0"/>
              <a:t> ]: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/>
              <a:t>..in/of/at..</a:t>
            </a:r>
            <a:r>
              <a:rPr lang="en-AU" sz="3500" dirty="0" smtClean="0"/>
              <a:t>		[ STATUS: HIERARCHY.. HUMAN AS FIRST BEST USES / INDEXING OF STATUS, WITHIN SUBGROUPS]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>
                <a:solidFill>
                  <a:srgbClr val="FF0000"/>
                </a:solidFill>
              </a:rPr>
              <a:t>..at..</a:t>
            </a:r>
            <a:r>
              <a:rPr lang="en-AU" sz="3500" dirty="0" smtClean="0"/>
              <a:t>				[ </a:t>
            </a:r>
            <a:r>
              <a:rPr lang="en-AU" sz="3500" dirty="0" smtClean="0">
                <a:solidFill>
                  <a:srgbClr val="FF0000"/>
                </a:solidFill>
              </a:rPr>
              <a:t>VALUE: NUTRITION / COST TO THE SC POINT OF WASTE </a:t>
            </a:r>
            <a:r>
              <a:rPr lang="en-AU" sz="3500" dirty="0" smtClean="0"/>
              <a:t> ]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>
                <a:solidFill>
                  <a:schemeClr val="accent6"/>
                </a:solidFill>
              </a:rPr>
              <a:t>..going to..</a:t>
            </a:r>
            <a:r>
              <a:rPr lang="en-AU" sz="3500" dirty="0" smtClean="0"/>
              <a:t>		[ </a:t>
            </a:r>
            <a:r>
              <a:rPr lang="en-AU" sz="3500" dirty="0" smtClean="0">
                <a:solidFill>
                  <a:schemeClr val="accent6"/>
                </a:solidFill>
              </a:rPr>
              <a:t>DESTINATION: LANDFILL/OCEAN</a:t>
            </a:r>
            <a:r>
              <a:rPr lang="en-AU" sz="3500" dirty="0" smtClean="0"/>
              <a:t> ]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>
                <a:solidFill>
                  <a:srgbClr val="FF0000"/>
                </a:solidFill>
              </a:rPr>
              <a:t>..of..		</a:t>
            </a:r>
            <a:r>
              <a:rPr lang="en-AU" sz="3500" dirty="0" smtClean="0"/>
              <a:t>		[ </a:t>
            </a:r>
            <a:r>
              <a:rPr lang="en-AU" sz="3500" dirty="0" smtClean="0">
                <a:solidFill>
                  <a:srgbClr val="FF0000"/>
                </a:solidFill>
              </a:rPr>
              <a:t>VALUE</a:t>
            </a:r>
            <a:r>
              <a:rPr lang="en-AU" sz="3500" dirty="0" smtClean="0"/>
              <a:t> ] </a:t>
            </a:r>
          </a:p>
          <a:p>
            <a:pPr>
              <a:spcBef>
                <a:spcPts val="1200"/>
              </a:spcBef>
            </a:pPr>
            <a:r>
              <a:rPr lang="en-AU" sz="3500" i="1" dirty="0" smtClean="0"/>
              <a:t>..and…</a:t>
            </a:r>
            <a:r>
              <a:rPr lang="en-AU" sz="3500" dirty="0" smtClean="0"/>
              <a:t>			[ </a:t>
            </a:r>
            <a:r>
              <a:rPr lang="en-AU" sz="3500" dirty="0" smtClean="0">
                <a:solidFill>
                  <a:schemeClr val="accent1"/>
                </a:solidFill>
              </a:rPr>
              <a:t>… </a:t>
            </a:r>
            <a:r>
              <a:rPr lang="en-AU" sz="3500" dirty="0" smtClean="0">
                <a:solidFill>
                  <a:srgbClr val="92D050"/>
                </a:solidFill>
              </a:rPr>
              <a:t>… </a:t>
            </a:r>
            <a:r>
              <a:rPr lang="en-AU" sz="3500" dirty="0" smtClean="0">
                <a:solidFill>
                  <a:srgbClr val="FF0000"/>
                </a:solidFill>
              </a:rPr>
              <a:t>… </a:t>
            </a:r>
            <a:r>
              <a:rPr lang="en-AU" sz="3500" dirty="0" smtClean="0"/>
              <a:t>… ]. </a:t>
            </a:r>
            <a:endParaRPr lang="en-AU" sz="3500" dirty="0"/>
          </a:p>
        </p:txBody>
      </p:sp>
    </p:spTree>
    <p:extLst>
      <p:ext uri="{BB962C8B-B14F-4D97-AF65-F5344CB8AC3E}">
        <p14:creationId xmlns:p14="http://schemas.microsoft.com/office/powerpoint/2010/main" val="213485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Baker</dc:creator>
  <cp:lastModifiedBy>Helen Taylor</cp:lastModifiedBy>
  <cp:revision>11</cp:revision>
  <dcterms:created xsi:type="dcterms:W3CDTF">2019-02-03T22:02:19Z</dcterms:created>
  <dcterms:modified xsi:type="dcterms:W3CDTF">2019-02-18T03:27:25Z</dcterms:modified>
</cp:coreProperties>
</file>