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D4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36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9F55-A10D-4122-AA9A-E2B887B0E4B6}" type="datetimeFigureOut">
              <a:rPr lang="en-AU" smtClean="0"/>
              <a:pPr/>
              <a:t>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CCFA-0EE0-4541-9C95-4C7FBC85347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Australian Flora and Fauna</a:t>
            </a:r>
            <a:endParaRPr lang="en-A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By Lily, Bella and Izzy</a:t>
            </a:r>
            <a:endParaRPr lang="en-AU" dirty="0"/>
          </a:p>
        </p:txBody>
      </p:sp>
      <p:pic>
        <p:nvPicPr>
          <p:cNvPr id="1026" name="Picture 2" descr="C:\Users\Winter's\AppData\Local\Microsoft\Windows\Temporary Internet Files\Content.IE5\QBPV8BID\MC900000940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592288" cy="1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Deadly and Dangerous!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smtClean="0"/>
              <a:t>Salt </a:t>
            </a:r>
            <a:r>
              <a:rPr lang="en-AU" dirty="0" smtClean="0"/>
              <a:t>W</a:t>
            </a:r>
            <a:r>
              <a:rPr lang="en-AU" dirty="0" smtClean="0"/>
              <a:t>ater </a:t>
            </a:r>
            <a:r>
              <a:rPr lang="en-AU" dirty="0" smtClean="0"/>
              <a:t>C</a:t>
            </a:r>
            <a:r>
              <a:rPr lang="en-AU" dirty="0" smtClean="0"/>
              <a:t>rocodile</a:t>
            </a:r>
            <a:endParaRPr lang="en-AU" dirty="0" smtClean="0"/>
          </a:p>
          <a:p>
            <a:r>
              <a:rPr lang="en-AU" dirty="0" smtClean="0"/>
              <a:t>Eastern </a:t>
            </a:r>
            <a:r>
              <a:rPr lang="en-AU" dirty="0" smtClean="0"/>
              <a:t>K</a:t>
            </a:r>
            <a:r>
              <a:rPr lang="en-AU" dirty="0" smtClean="0"/>
              <a:t>ing Brown </a:t>
            </a:r>
            <a:r>
              <a:rPr lang="en-AU" dirty="0" smtClean="0"/>
              <a:t>snake</a:t>
            </a:r>
          </a:p>
          <a:p>
            <a:r>
              <a:rPr lang="en-AU" dirty="0" smtClean="0"/>
              <a:t>Blue </a:t>
            </a:r>
            <a:r>
              <a:rPr lang="en-AU" dirty="0" smtClean="0"/>
              <a:t>R</a:t>
            </a:r>
            <a:r>
              <a:rPr lang="en-AU" dirty="0" smtClean="0"/>
              <a:t>inged </a:t>
            </a:r>
            <a:r>
              <a:rPr lang="en-AU" dirty="0"/>
              <a:t>O</a:t>
            </a:r>
            <a:r>
              <a:rPr lang="en-AU" dirty="0" smtClean="0"/>
              <a:t>ctopus</a:t>
            </a:r>
            <a:endParaRPr lang="en-AU" dirty="0"/>
          </a:p>
          <a:p>
            <a:r>
              <a:rPr lang="en-AU" dirty="0"/>
              <a:t>The </a:t>
            </a:r>
            <a:r>
              <a:rPr lang="en-AU" dirty="0" smtClean="0"/>
              <a:t>Funnel </a:t>
            </a:r>
            <a:r>
              <a:rPr lang="en-AU" dirty="0"/>
              <a:t>W</a:t>
            </a:r>
            <a:r>
              <a:rPr lang="en-AU" dirty="0" smtClean="0"/>
              <a:t>eb </a:t>
            </a:r>
            <a:r>
              <a:rPr lang="en-AU" dirty="0"/>
              <a:t>S</a:t>
            </a:r>
            <a:r>
              <a:rPr lang="en-AU" dirty="0" smtClean="0"/>
              <a:t>pider</a:t>
            </a:r>
            <a:endParaRPr lang="en-AU" dirty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592288" cy="15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786322"/>
            <a:ext cx="2121024" cy="161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857760"/>
            <a:ext cx="1542281" cy="16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071810"/>
            <a:ext cx="2952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4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Endangered animals!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204864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Tasmanian </a:t>
            </a:r>
            <a:r>
              <a:rPr lang="en-AU" dirty="0" smtClean="0"/>
              <a:t>Devil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Green and Golden Bell </a:t>
            </a:r>
            <a:r>
              <a:rPr lang="en-AU" dirty="0" smtClean="0"/>
              <a:t>Frog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The tree kangaroo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The greater </a:t>
            </a:r>
            <a:r>
              <a:rPr lang="en-AU" dirty="0" smtClean="0"/>
              <a:t>Bilby 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Quokka</a:t>
            </a: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143248"/>
            <a:ext cx="1800200" cy="1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500570"/>
            <a:ext cx="1781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835" y="1613732"/>
            <a:ext cx="1389731" cy="18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106" y="1052736"/>
            <a:ext cx="1380112" cy="18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857760"/>
            <a:ext cx="2454713" cy="163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721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Iconic Australian Animals!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132856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Kangaroo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Koala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Echidna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Platypus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Wombat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 </a:t>
            </a:r>
          </a:p>
          <a:p>
            <a:r>
              <a:rPr lang="en-AU" dirty="0" smtClean="0"/>
              <a:t>   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846" y="764704"/>
            <a:ext cx="2129011" cy="11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12057"/>
            <a:ext cx="1915966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34073"/>
            <a:ext cx="2232248" cy="13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304256" cy="136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64887"/>
            <a:ext cx="2448272" cy="172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0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Flora of Australia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848187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Sturts desert pea</a:t>
            </a:r>
          </a:p>
          <a:p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Wattle</a:t>
            </a:r>
          </a:p>
          <a:p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Royal bluebell</a:t>
            </a:r>
          </a:p>
          <a:p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Bottle brush 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1800200" cy="167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4205" y="4797152"/>
            <a:ext cx="15525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8604"/>
            <a:ext cx="1080120" cy="186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780" y="2365710"/>
            <a:ext cx="1457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71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Trees unique to Australia 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259632" y="227687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Eucalyptus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06896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Antarctic beech tree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01038"/>
            <a:ext cx="2464668" cy="329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07" y="3717032"/>
            <a:ext cx="2148061" cy="286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51920" y="335699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3851920" y="3573016"/>
            <a:ext cx="108012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U-Turn Arrow 10"/>
          <p:cNvSpPr/>
          <p:nvPr/>
        </p:nvSpPr>
        <p:spPr>
          <a:xfrm rot="5590300">
            <a:off x="3993465" y="3054668"/>
            <a:ext cx="941045" cy="1414165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31840" y="2060848"/>
            <a:ext cx="2520280" cy="585356"/>
          </a:xfrm>
          <a:prstGeom prst="rightArrow">
            <a:avLst/>
          </a:prstGeom>
          <a:solidFill>
            <a:schemeClr val="accent2"/>
          </a:solidFill>
          <a:ln>
            <a:solidFill>
              <a:srgbClr val="0CD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702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 and territory floral emblem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</a:t>
            </a:r>
            <a:r>
              <a:rPr lang="en-AU" dirty="0" smtClean="0"/>
              <a:t>South </a:t>
            </a:r>
            <a:r>
              <a:rPr lang="en-AU" dirty="0" smtClean="0"/>
              <a:t>W</a:t>
            </a:r>
            <a:r>
              <a:rPr lang="en-AU" dirty="0" smtClean="0"/>
              <a:t>ales</a:t>
            </a:r>
            <a:r>
              <a:rPr lang="en-AU" dirty="0" smtClean="0"/>
              <a:t>– The Waratah </a:t>
            </a:r>
          </a:p>
          <a:p>
            <a:endParaRPr lang="en-AU" dirty="0" smtClean="0"/>
          </a:p>
          <a:p>
            <a:r>
              <a:rPr lang="en-AU" dirty="0" smtClean="0"/>
              <a:t>Queensland – Cooktown orchid</a:t>
            </a:r>
          </a:p>
          <a:p>
            <a:r>
              <a:rPr lang="en-AU" dirty="0" smtClean="0"/>
              <a:t> </a:t>
            </a:r>
          </a:p>
          <a:p>
            <a:r>
              <a:rPr lang="en-AU" dirty="0"/>
              <a:t>Northern </a:t>
            </a:r>
            <a:r>
              <a:rPr lang="en-AU" dirty="0" smtClean="0"/>
              <a:t>T</a:t>
            </a:r>
            <a:r>
              <a:rPr lang="en-AU" dirty="0" smtClean="0"/>
              <a:t>erritory-sturts </a:t>
            </a:r>
            <a:r>
              <a:rPr lang="en-AU" dirty="0" smtClean="0"/>
              <a:t>desert rose</a:t>
            </a:r>
          </a:p>
          <a:p>
            <a:endParaRPr lang="en-AU" dirty="0" smtClean="0"/>
          </a:p>
          <a:p>
            <a:r>
              <a:rPr lang="en-AU" dirty="0" smtClean="0"/>
              <a:t>Tasmania- Tasmanian blue gum</a:t>
            </a:r>
          </a:p>
          <a:p>
            <a:r>
              <a:rPr lang="en-AU" dirty="0" smtClean="0"/>
              <a:t> </a:t>
            </a:r>
          </a:p>
          <a:p>
            <a:r>
              <a:rPr lang="en-AU" dirty="0" smtClean="0"/>
              <a:t>Victoria-common health </a:t>
            </a:r>
          </a:p>
          <a:p>
            <a:endParaRPr lang="en-AU" dirty="0" smtClean="0"/>
          </a:p>
          <a:p>
            <a:r>
              <a:rPr lang="en-AU" dirty="0" smtClean="0"/>
              <a:t>Western Australia-red and green kangaroo paw</a:t>
            </a:r>
          </a:p>
          <a:p>
            <a:endParaRPr lang="en-AU" dirty="0" smtClean="0"/>
          </a:p>
          <a:p>
            <a:r>
              <a:rPr lang="en-AU" dirty="0" smtClean="0"/>
              <a:t>South Australia-sturts desert pea</a:t>
            </a:r>
          </a:p>
          <a:p>
            <a:endParaRPr lang="en-AU" dirty="0"/>
          </a:p>
          <a:p>
            <a:r>
              <a:rPr lang="en-AU" dirty="0" smtClean="0"/>
              <a:t>Australian </a:t>
            </a:r>
            <a:r>
              <a:rPr lang="en-AU" dirty="0" smtClean="0"/>
              <a:t>Capital </a:t>
            </a:r>
            <a:r>
              <a:rPr lang="en-AU" dirty="0" smtClean="0"/>
              <a:t>T</a:t>
            </a:r>
            <a:r>
              <a:rPr lang="en-AU" dirty="0" smtClean="0"/>
              <a:t>erritory 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04509"/>
            <a:ext cx="1454460" cy="9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286" y="2697001"/>
            <a:ext cx="1331899" cy="88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599" y="5962322"/>
            <a:ext cx="1420913" cy="8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226" y="1484784"/>
            <a:ext cx="1612776" cy="10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624" y="5445224"/>
            <a:ext cx="1540768" cy="10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018" y="2664970"/>
            <a:ext cx="1137842" cy="153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516" y="3865567"/>
            <a:ext cx="801938" cy="120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1136" y="4390493"/>
            <a:ext cx="1147192" cy="17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139952" y="1844824"/>
            <a:ext cx="720080" cy="32932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60032" y="2276872"/>
            <a:ext cx="1800200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64088" y="3284984"/>
            <a:ext cx="439198" cy="2999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60032" y="3584934"/>
            <a:ext cx="2376264" cy="49213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23928" y="4467020"/>
            <a:ext cx="2304256" cy="11410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60232" y="5157192"/>
            <a:ext cx="1050382" cy="936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76056" y="5661248"/>
            <a:ext cx="864096" cy="7200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39952" y="6111281"/>
            <a:ext cx="225647" cy="12603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06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http://www.kidcyber.com.au/topics/austendangered.htm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http://travel.cnn.com/sydney/visit/threatened-and-endangered-species-australia-390436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739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http://www1.youm7.com/News.asp?NewsID=23738&amp;SecID=89&amp;IssueID=0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1920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http://www.factzoo.com/mammals/platypus-duck-bill.html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1960" y="2707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http://www.aussie-info.com/identity/flora/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64291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Bibliography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9039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64318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/>
              <a:t>Any Questions?</a:t>
            </a:r>
            <a:endParaRPr lang="en-A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">
      <a:dk1>
        <a:sysClr val="windowText" lastClr="000000"/>
      </a:dk1>
      <a:lt1>
        <a:sysClr val="window" lastClr="FFFFFF"/>
      </a:lt1>
      <a:dk2>
        <a:srgbClr val="92D050"/>
      </a:dk2>
      <a:lt2>
        <a:srgbClr val="073E87"/>
      </a:lt2>
      <a:accent1>
        <a:srgbClr val="F5C040"/>
      </a:accent1>
      <a:accent2>
        <a:srgbClr val="7030A0"/>
      </a:accent2>
      <a:accent3>
        <a:srgbClr val="9ECEFF"/>
      </a:accent3>
      <a:accent4>
        <a:srgbClr val="92D050"/>
      </a:accent4>
      <a:accent5>
        <a:srgbClr val="FF0000"/>
      </a:accent5>
      <a:accent6>
        <a:srgbClr val="7030A0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87</TotalTime>
  <Words>138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Australian Flora and Fauna</vt:lpstr>
      <vt:lpstr>The Deadly and Dangerous!</vt:lpstr>
      <vt:lpstr>Endangered animals! </vt:lpstr>
      <vt:lpstr>Iconic Australian Animals!</vt:lpstr>
      <vt:lpstr>Flora of Australia </vt:lpstr>
      <vt:lpstr>Trees unique to Australia  </vt:lpstr>
      <vt:lpstr>State and territory floral emblem  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flora and fauna</dc:title>
  <dc:creator>Winter's</dc:creator>
  <cp:lastModifiedBy>Duval High School</cp:lastModifiedBy>
  <cp:revision>11</cp:revision>
  <dcterms:created xsi:type="dcterms:W3CDTF">2013-03-22T08:23:24Z</dcterms:created>
  <dcterms:modified xsi:type="dcterms:W3CDTF">2013-05-03T04:04:17Z</dcterms:modified>
</cp:coreProperties>
</file>