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120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77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409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46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593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186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293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417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249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486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F6AB0-DC0C-4B34-8E0C-8B5CA45FB8DC}" type="datetimeFigureOut">
              <a:rPr lang="en-AU" smtClean="0"/>
              <a:t>26/06/2013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1FC0C-5978-4AE0-AC0B-3D87FE051D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1037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Australian Animals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35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Kangaroo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The kangaroo is a type of marsupial.</a:t>
            </a:r>
          </a:p>
          <a:p>
            <a:r>
              <a:rPr lang="en-AU" dirty="0" smtClean="0"/>
              <a:t>A marsupial is a type of mammal which carries its young in a pouch.</a:t>
            </a:r>
          </a:p>
          <a:p>
            <a:r>
              <a:rPr lang="en-AU" dirty="0" smtClean="0"/>
              <a:t>Kangaroos have large, powerful hind legs, large feet adapted for leaping, a long muscular tail for balance, and a small head.</a:t>
            </a:r>
          </a:p>
          <a:p>
            <a:r>
              <a:rPr lang="en-AU" dirty="0" smtClean="0"/>
              <a:t>The kangaroo is a symbol of Australia, and appears as an emblem on the Australian Coat of Arms.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533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2619375" cy="17430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348880"/>
            <a:ext cx="1914525" cy="2390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347" y="260501"/>
            <a:ext cx="2143125" cy="2133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472" y="2564904"/>
            <a:ext cx="1905000" cy="146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437112"/>
            <a:ext cx="27336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Emu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emu is a large bird found only in Australia.</a:t>
            </a:r>
          </a:p>
          <a:p>
            <a:r>
              <a:rPr lang="en-AU" dirty="0" smtClean="0"/>
              <a:t>It is the largest type of bird in Australia and the second tallest bird in the world.</a:t>
            </a:r>
          </a:p>
          <a:p>
            <a:r>
              <a:rPr lang="en-AU" dirty="0" smtClean="0"/>
              <a:t>These flightless birds reach up to 2 metres in height. They have long thin necks and legs.</a:t>
            </a:r>
          </a:p>
          <a:p>
            <a:r>
              <a:rPr lang="en-AU" dirty="0" smtClean="0"/>
              <a:t>The emu is very fast and can reach speeds of over 50 kilometres per hour.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203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636912"/>
            <a:ext cx="1905000" cy="14668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174" y="476672"/>
            <a:ext cx="2667000" cy="1714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140968"/>
            <a:ext cx="1733550" cy="2638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068" y="393154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9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Koala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The koala, like the kangaroo, is a type of marsupial.</a:t>
            </a:r>
          </a:p>
          <a:p>
            <a:r>
              <a:rPr lang="en-AU" dirty="0" smtClean="0"/>
              <a:t>It lives in trees and eats leaves.</a:t>
            </a:r>
          </a:p>
          <a:p>
            <a:r>
              <a:rPr lang="en-AU" dirty="0" smtClean="0"/>
              <a:t>These leaves provide them with only low nutrition and energy so koalas are largely sedentary and sleep for up to 20 hours a day.</a:t>
            </a:r>
          </a:p>
          <a:p>
            <a:r>
              <a:rPr lang="en-AU" dirty="0" smtClean="0"/>
              <a:t>It is easily recognisable by its stout, tailless body, round, fluffy ears and large, spoon-shaped nose.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91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23" y="3449782"/>
            <a:ext cx="1952625" cy="233362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277" y="2421082"/>
            <a:ext cx="2219325" cy="2057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602" y="593148"/>
            <a:ext cx="2619375" cy="1743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93148"/>
            <a:ext cx="2543175" cy="1800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726" y="386104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10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ustralian Animal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Kangaroo&amp;quot;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 - &amp;quot;Emu&amp;quot;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 - &amp;quot;Koala&amp;quot;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205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Australian Animals</vt:lpstr>
      <vt:lpstr>Kangaroo</vt:lpstr>
      <vt:lpstr>PowerPoint Presentation</vt:lpstr>
      <vt:lpstr>Emu</vt:lpstr>
      <vt:lpstr>PowerPoint Presentation</vt:lpstr>
      <vt:lpstr>Koala</vt:lpstr>
      <vt:lpstr>PowerPoint Presentation</vt:lpstr>
    </vt:vector>
  </TitlesOfParts>
  <Company>NSW, Department of Education and Training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Animals</dc:title>
  <dc:creator>Carter, Brendan</dc:creator>
  <cp:lastModifiedBy>Carter, Brendan</cp:lastModifiedBy>
  <cp:revision>3</cp:revision>
  <dcterms:created xsi:type="dcterms:W3CDTF">2013-06-25T22:10:19Z</dcterms:created>
  <dcterms:modified xsi:type="dcterms:W3CDTF">2013-06-25T22:31:16Z</dcterms:modified>
</cp:coreProperties>
</file>