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2" r:id="rId7"/>
    <p:sldId id="263" r:id="rId8"/>
    <p:sldId id="267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92D0-C5A8-4FD8-9F9B-8B00B5D5B066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7A5-2C3B-4C52-8A50-6F49FE8B6C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291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92D0-C5A8-4FD8-9F9B-8B00B5D5B066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7A5-2C3B-4C52-8A50-6F49FE8B6C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10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92D0-C5A8-4FD8-9F9B-8B00B5D5B066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7A5-2C3B-4C52-8A50-6F49FE8B6C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42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92D0-C5A8-4FD8-9F9B-8B00B5D5B066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7A5-2C3B-4C52-8A50-6F49FE8B6C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26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92D0-C5A8-4FD8-9F9B-8B00B5D5B066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7A5-2C3B-4C52-8A50-6F49FE8B6C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10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92D0-C5A8-4FD8-9F9B-8B00B5D5B066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7A5-2C3B-4C52-8A50-6F49FE8B6C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1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92D0-C5A8-4FD8-9F9B-8B00B5D5B066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7A5-2C3B-4C52-8A50-6F49FE8B6C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7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92D0-C5A8-4FD8-9F9B-8B00B5D5B066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7A5-2C3B-4C52-8A50-6F49FE8B6C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82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92D0-C5A8-4FD8-9F9B-8B00B5D5B066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7A5-2C3B-4C52-8A50-6F49FE8B6C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59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92D0-C5A8-4FD8-9F9B-8B00B5D5B066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7A5-2C3B-4C52-8A50-6F49FE8B6C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697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92D0-C5A8-4FD8-9F9B-8B00B5D5B066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97A5-2C3B-4C52-8A50-6F49FE8B6C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75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992D0-C5A8-4FD8-9F9B-8B00B5D5B066}" type="datetimeFigureOut">
              <a:rPr lang="en-AU" smtClean="0"/>
              <a:t>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B97A5-2C3B-4C52-8A50-6F49FE8B6C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8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6600" dirty="0" smtClean="0">
                <a:solidFill>
                  <a:schemeClr val="bg1"/>
                </a:solidFill>
              </a:rPr>
              <a:t>Australian Animals</a:t>
            </a:r>
            <a:endParaRPr lang="en-AU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By: Molly, Sabine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and Jordan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91264" cy="2116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A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are going to talk to you about some Australian animals. </a:t>
            </a:r>
            <a:endParaRPr lang="en-AU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86" y="2348880"/>
            <a:ext cx="5400600" cy="288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8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 The Kangaroo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r>
              <a:rPr lang="en-AU" dirty="0"/>
              <a:t>Kangaroos have </a:t>
            </a:r>
            <a:r>
              <a:rPr lang="en-AU" dirty="0" smtClean="0"/>
              <a:t>huge back legs </a:t>
            </a:r>
            <a:r>
              <a:rPr lang="en-AU" dirty="0"/>
              <a:t>with long </a:t>
            </a:r>
            <a:r>
              <a:rPr lang="en-AU" dirty="0" smtClean="0"/>
              <a:t>feet that they use to jump. They eat grass and low growing plants.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15956"/>
            <a:ext cx="4783203" cy="31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3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 The Platypus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7567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 smtClean="0"/>
              <a:t>The Platypus lives near freshwater </a:t>
            </a:r>
            <a:r>
              <a:rPr lang="en-AU" dirty="0"/>
              <a:t>rivers or </a:t>
            </a:r>
            <a:r>
              <a:rPr lang="en-AU" dirty="0" smtClean="0"/>
              <a:t>lakes. </a:t>
            </a:r>
            <a:r>
              <a:rPr lang="en-AU" dirty="0" smtClean="0"/>
              <a:t>They </a:t>
            </a:r>
            <a:r>
              <a:rPr lang="en-AU" dirty="0"/>
              <a:t>swim underwater for 2 </a:t>
            </a:r>
            <a:r>
              <a:rPr lang="en-AU" dirty="0" smtClean="0"/>
              <a:t>minutes </a:t>
            </a:r>
            <a:r>
              <a:rPr lang="en-AU" dirty="0"/>
              <a:t>before returning to the surface for </a:t>
            </a:r>
            <a:r>
              <a:rPr lang="en-AU" dirty="0" smtClean="0"/>
              <a:t>air.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Their </a:t>
            </a:r>
            <a:r>
              <a:rPr lang="en-AU" dirty="0" smtClean="0"/>
              <a:t>webbed feet make their swimming easier.</a:t>
            </a:r>
            <a:endParaRPr lang="en-A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81" y="3573016"/>
            <a:ext cx="4032448" cy="239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7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The Koala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1"/>
            <a:ext cx="8229600" cy="1656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The </a:t>
            </a:r>
            <a:r>
              <a:rPr lang="en-AU" dirty="0"/>
              <a:t>koala </a:t>
            </a:r>
            <a:r>
              <a:rPr lang="en-AU" dirty="0" smtClean="0"/>
              <a:t>eats leaves and sleeps a lot. </a:t>
            </a:r>
          </a:p>
          <a:p>
            <a:pPr marL="0" indent="0">
              <a:buNone/>
            </a:pPr>
            <a:r>
              <a:rPr lang="en-AU" dirty="0" smtClean="0"/>
              <a:t>At </a:t>
            </a:r>
            <a:r>
              <a:rPr lang="en-AU" dirty="0"/>
              <a:t>birth the baby koala is blind and </a:t>
            </a:r>
            <a:r>
              <a:rPr lang="en-AU" dirty="0" smtClean="0"/>
              <a:t>has no fur.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01" y="3140968"/>
            <a:ext cx="425430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5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 The Emu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1756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The Emu </a:t>
            </a:r>
            <a:r>
              <a:rPr lang="en-AU" dirty="0" smtClean="0"/>
              <a:t>can not fly.</a:t>
            </a:r>
          </a:p>
          <a:p>
            <a:pPr marL="0" indent="0">
              <a:buNone/>
            </a:pPr>
            <a:r>
              <a:rPr lang="en-AU" dirty="0" smtClean="0"/>
              <a:t>Emu's </a:t>
            </a:r>
            <a:r>
              <a:rPr lang="en-AU" dirty="0"/>
              <a:t>feed on grass, leaves and small insects.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01" y="3429000"/>
            <a:ext cx="3997085" cy="265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4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 The Bottlenose Dolphin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bottlenose dolphin </a:t>
            </a:r>
            <a:r>
              <a:rPr lang="en-A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has a bottle </a:t>
            </a:r>
            <a:r>
              <a:rPr lang="en-A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shaped nose. </a:t>
            </a:r>
            <a:endParaRPr lang="en-A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4255035" cy="284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8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Have you heard of these animals?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6528"/>
            <a:ext cx="3023029" cy="201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0446"/>
            <a:ext cx="2847330" cy="173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268760"/>
            <a:ext cx="2637471" cy="17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0" y="4205364"/>
            <a:ext cx="3706368" cy="22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68" y="2314404"/>
            <a:ext cx="2811339" cy="187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75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Thankyou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 hope that you have all learnt lots  about Australian animals.</a:t>
            </a:r>
            <a:endParaRPr lang="en-A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3672408" cy="41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3"/>
            <a:ext cx="215523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5539"/>
            <a:ext cx="2334793" cy="142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1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ustralian Animals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4 - &amp;quot; The Platypus &amp;quot;&quot;/&gt;&lt;property id=&quot;20307&quot; value=&quot;258&quot;/&gt;&lt;/object&gt;&lt;object type=&quot;3&quot; unique_id=&quot;10022&quot;&gt;&lt;property id=&quot;20148&quot; value=&quot;5&quot;/&gt;&lt;property id=&quot;20300&quot; value=&quot;Slide 5 - &amp;quot;The Koala&amp;quot;&quot;/&gt;&lt;property id=&quot;20307&quot; value=&quot;259&quot;/&gt;&lt;/object&gt;&lt;object type=&quot;3&quot; unique_id=&quot;10025&quot;&gt;&lt;property id=&quot;20148&quot; value=&quot;5&quot;/&gt;&lt;property id=&quot;20300&quot; value=&quot;Slide 6 - &amp;quot; The Emu&amp;quot;&quot;/&gt;&lt;property id=&quot;20307&quot; value=&quot;262&quot;/&gt;&lt;/object&gt;&lt;object type=&quot;3&quot; unique_id=&quot;10026&quot;&gt;&lt;property id=&quot;20148&quot; value=&quot;5&quot;/&gt;&lt;property id=&quot;20300&quot; value=&quot;Slide 7 - &amp;quot; The Bottlenose Dolphin&amp;quot;&quot;/&gt;&lt;property id=&quot;20307&quot; value=&quot;263&quot;/&gt;&lt;/object&gt;&lt;object type=&quot;3&quot; unique_id=&quot;10057&quot;&gt;&lt;property id=&quot;20148&quot; value=&quot;5&quot;/&gt;&lt;property id=&quot;20300&quot; value=&quot;Slide 9 - &amp;quot;Thankyou&amp;quot;&quot;/&gt;&lt;property id=&quot;20307&quot; value=&quot;264&quot;/&gt;&lt;/object&gt;&lt;object type=&quot;3&quot; unique_id=&quot;10076&quot;&gt;&lt;property id=&quot;20148&quot; value=&quot;5&quot;/&gt;&lt;property id=&quot;20300&quot; value=&quot;Slide 3 - &amp;quot; The Kangaroo &amp;quot;&quot;/&gt;&lt;property id=&quot;20307&quot; value=&quot;265&quot;/&gt;&lt;/object&gt;&lt;object type=&quot;3&quot; unique_id=&quot;10230&quot;&gt;&lt;property id=&quot;20148&quot; value=&quot;5&quot;/&gt;&lt;property id=&quot;20300&quot; value=&quot;Slide 8 - &amp;quot; Have you heard of these animals?&amp;quot;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156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Australian Animals</vt:lpstr>
      <vt:lpstr>PowerPoint Presentation</vt:lpstr>
      <vt:lpstr> The Kangaroo </vt:lpstr>
      <vt:lpstr> The Platypus </vt:lpstr>
      <vt:lpstr>The Koala</vt:lpstr>
      <vt:lpstr> The Emu</vt:lpstr>
      <vt:lpstr> The Bottlenose Dolphin</vt:lpstr>
      <vt:lpstr> Have you heard of these animals?</vt:lpstr>
      <vt:lpstr>Thankyou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Animals</dc:title>
  <dc:creator>Chant, Molly</dc:creator>
  <cp:lastModifiedBy>Bateson, Samantha</cp:lastModifiedBy>
  <cp:revision>29</cp:revision>
  <dcterms:created xsi:type="dcterms:W3CDTF">2013-03-19T01:27:53Z</dcterms:created>
  <dcterms:modified xsi:type="dcterms:W3CDTF">2013-05-08T00:17:20Z</dcterms:modified>
</cp:coreProperties>
</file>