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78" r:id="rId3"/>
    <p:sldId id="273" r:id="rId4"/>
    <p:sldId id="257" r:id="rId5"/>
    <p:sldId id="27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4" r:id="rId20"/>
    <p:sldId id="275" r:id="rId21"/>
    <p:sldId id="276" r:id="rId22"/>
    <p:sldId id="277" r:id="rId23"/>
    <p:sldId id="272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E915"/>
    <a:srgbClr val="FF00FF"/>
    <a:srgbClr val="F8F200"/>
    <a:srgbClr val="0033CC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 autoAdjust="0"/>
    <p:restoredTop sz="94660"/>
  </p:normalViewPr>
  <p:slideViewPr>
    <p:cSldViewPr>
      <p:cViewPr>
        <p:scale>
          <a:sx n="100" d="100"/>
          <a:sy n="100" d="100"/>
        </p:scale>
        <p:origin x="-32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A52FF-0EE0-4D84-A820-E8EABA04E50C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A4116-12D1-4211-AB55-25B7FD950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31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A4116-12D1-4211-AB55-25B7FD9505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34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C00C02-3EDB-458A-8EC2-F1CFD799D515}" type="datetimeFigureOut">
              <a:rPr lang="en-AU" smtClean="0"/>
              <a:t>20/05/2013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AC684F7-AF37-4498-997F-2D27E78546C7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1670943"/>
            <a:ext cx="7772400" cy="1470025"/>
          </a:xfrm>
        </p:spPr>
        <p:txBody>
          <a:bodyPr/>
          <a:lstStyle/>
          <a:p>
            <a:r>
              <a:rPr lang="en-AU" dirty="0" smtClean="0">
                <a:solidFill>
                  <a:srgbClr val="1AE915"/>
                </a:solidFill>
              </a:rPr>
              <a:t>A</a:t>
            </a:r>
            <a:r>
              <a:rPr lang="en-AU" dirty="0" smtClean="0">
                <a:solidFill>
                  <a:srgbClr val="FFFF00"/>
                </a:solidFill>
              </a:rPr>
              <a:t>u</a:t>
            </a:r>
            <a:r>
              <a:rPr lang="en-AU" dirty="0" smtClean="0">
                <a:solidFill>
                  <a:srgbClr val="1AE915"/>
                </a:solidFill>
              </a:rPr>
              <a:t>s</a:t>
            </a:r>
            <a:r>
              <a:rPr lang="en-AU" dirty="0" smtClean="0">
                <a:solidFill>
                  <a:srgbClr val="FFFF00"/>
                </a:solidFill>
              </a:rPr>
              <a:t>t</a:t>
            </a:r>
            <a:r>
              <a:rPr lang="en-AU" dirty="0" smtClean="0">
                <a:solidFill>
                  <a:srgbClr val="1AE915"/>
                </a:solidFill>
              </a:rPr>
              <a:t>r</a:t>
            </a:r>
            <a:r>
              <a:rPr lang="en-AU" dirty="0" smtClean="0">
                <a:solidFill>
                  <a:srgbClr val="FFFF00"/>
                </a:solidFill>
              </a:rPr>
              <a:t>a</a:t>
            </a:r>
            <a:r>
              <a:rPr lang="en-AU" dirty="0" smtClean="0">
                <a:solidFill>
                  <a:srgbClr val="1AE915"/>
                </a:solidFill>
              </a:rPr>
              <a:t>l</a:t>
            </a:r>
            <a:r>
              <a:rPr lang="en-AU" dirty="0" smtClean="0">
                <a:solidFill>
                  <a:srgbClr val="FFFF00"/>
                </a:solidFill>
              </a:rPr>
              <a:t>i</a:t>
            </a:r>
            <a:r>
              <a:rPr lang="en-AU" dirty="0" smtClean="0">
                <a:solidFill>
                  <a:srgbClr val="1AE915"/>
                </a:solidFill>
              </a:rPr>
              <a:t>a</a:t>
            </a:r>
            <a:r>
              <a:rPr lang="en-AU" dirty="0" smtClean="0">
                <a:solidFill>
                  <a:srgbClr val="00B050"/>
                </a:solidFill>
              </a:rPr>
              <a:t> </a:t>
            </a:r>
            <a:r>
              <a:rPr lang="en-AU" dirty="0" smtClean="0">
                <a:solidFill>
                  <a:srgbClr val="1AE915"/>
                </a:solidFill>
              </a:rPr>
              <a:t>S</a:t>
            </a:r>
            <a:r>
              <a:rPr lang="en-AU" dirty="0" smtClean="0">
                <a:solidFill>
                  <a:srgbClr val="F8F200"/>
                </a:solidFill>
              </a:rPr>
              <a:t>l</a:t>
            </a:r>
            <a:r>
              <a:rPr lang="en-AU" dirty="0" smtClean="0">
                <a:solidFill>
                  <a:srgbClr val="1AE915"/>
                </a:solidFill>
              </a:rPr>
              <a:t>a</a:t>
            </a:r>
            <a:r>
              <a:rPr lang="en-AU" dirty="0" smtClean="0">
                <a:solidFill>
                  <a:srgbClr val="F8F200"/>
                </a:solidFill>
              </a:rPr>
              <a:t>n</a:t>
            </a:r>
            <a:r>
              <a:rPr lang="en-AU" dirty="0" smtClean="0">
                <a:solidFill>
                  <a:srgbClr val="1AE915"/>
                </a:solidFill>
              </a:rPr>
              <a:t>g</a:t>
            </a:r>
            <a:endParaRPr lang="en-AU" dirty="0">
              <a:solidFill>
                <a:srgbClr val="1AE91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2536" y="0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68377"/>
            <a:ext cx="4411561" cy="350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460851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312368" cy="18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4" y="2924944"/>
            <a:ext cx="3621757" cy="29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2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smoko</a:t>
            </a:r>
            <a:endParaRPr lang="en-AU" sz="3200" b="1" i="1" u="sng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Smoko : A meal break</a:t>
            </a:r>
            <a:endParaRPr lang="en-AU" sz="3200" dirty="0"/>
          </a:p>
        </p:txBody>
      </p:sp>
      <p:pic>
        <p:nvPicPr>
          <p:cNvPr id="8194" name="Picture 2" descr="C:\Users\joshua.oconnor7\AppData\Local\Microsoft\Windows\Temporary Internet Files\Content.IE5\F7J4F1D3\MC90023291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5"/>
            <a:ext cx="4320480" cy="42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A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AU" sz="32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A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AU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Ambo : ambulance</a:t>
            </a:r>
            <a:endParaRPr lang="en-A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5282848" cy="35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4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Woop</a:t>
            </a:r>
            <a:r>
              <a:rPr lang="en-A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2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woop</a:t>
            </a:r>
            <a:endParaRPr lang="en-AU" sz="32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Woop woop : Out in the middle of nowhere</a:t>
            </a:r>
            <a:endParaRPr lang="en-AU" sz="3200" dirty="0"/>
          </a:p>
        </p:txBody>
      </p:sp>
      <p:pic>
        <p:nvPicPr>
          <p:cNvPr id="10244" name="Picture 4" descr="C:\Users\joshua.oconnor7\AppData\Local\Microsoft\Windows\Temporary Internet Files\Content.IE5\J29MMLP3\MP9004013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590378" cy="43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 dinkum</a:t>
            </a:r>
            <a:endParaRPr lang="en-AU" sz="3200" b="1" i="1" u="sng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Fair dinkum : honest</a:t>
            </a:r>
            <a:endParaRPr lang="en-AU" sz="3200" dirty="0"/>
          </a:p>
        </p:txBody>
      </p:sp>
      <p:pic>
        <p:nvPicPr>
          <p:cNvPr id="11266" name="Picture 2" descr="C:\Users\joshua.oconnor7\AppData\Local\Microsoft\Windows\Temporary Internet Files\Content.IE5\F7J4F1D3\MC9000787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8698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  <a:r>
              <a:rPr lang="en-A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AU" sz="32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endParaRPr lang="en-AU" sz="32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520940" cy="3579849"/>
          </a:xfrm>
        </p:spPr>
        <p:txBody>
          <a:bodyPr>
            <a:normAutofit/>
          </a:bodyPr>
          <a:lstStyle/>
          <a:p>
            <a:r>
              <a:rPr lang="en-AU" sz="3200" dirty="0" smtClean="0"/>
              <a:t>True blue </a:t>
            </a:r>
            <a:r>
              <a:rPr lang="en-AU" sz="3200" smtClean="0"/>
              <a:t>: genuine</a:t>
            </a:r>
            <a:endParaRPr lang="en-AU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42862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AU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AU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AU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AU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AU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Nifty : clever </a:t>
            </a:r>
            <a:endParaRPr lang="en-AU" sz="3200" dirty="0"/>
          </a:p>
        </p:txBody>
      </p:sp>
      <p:pic>
        <p:nvPicPr>
          <p:cNvPr id="1029" name="Picture 5" descr="C:\Users\joshua.oconnor7\AppData\Local\Microsoft\Windows\Temporary Internet Files\Content.IE5\946222C1\MP9004225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4862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4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</a:t>
            </a:r>
            <a:r>
              <a:rPr lang="en-AU" sz="3200" b="1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endParaRPr lang="en-AU" sz="3200" b="1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Aussie : Someone Australian</a:t>
            </a:r>
            <a:endParaRPr lang="en-AU" sz="3200" dirty="0"/>
          </a:p>
        </p:txBody>
      </p:sp>
      <p:pic>
        <p:nvPicPr>
          <p:cNvPr id="1027" name="Picture 3" descr="C:\Users\joshua.oconnor7\AppData\Local\Microsoft\Windows\Temporary Internet Files\Content.IE5\PJVIJPSO\MC9001862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9"/>
            <a:ext cx="4032448" cy="319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oshua.oconnor7\AppData\Local\Microsoft\Windows\Temporary Internet Files\Content.IE5\946222C1\MC9001862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36912"/>
            <a:ext cx="302973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1AE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whopper</a:t>
            </a:r>
            <a:endParaRPr lang="en-AU" sz="3200" b="1" i="1" u="sng" dirty="0">
              <a:solidFill>
                <a:srgbClr val="1AE9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Whopper : something surprisingly big</a:t>
            </a:r>
          </a:p>
          <a:p>
            <a:endParaRPr lang="en-AU" sz="3200" dirty="0"/>
          </a:p>
        </p:txBody>
      </p:sp>
      <p:pic>
        <p:nvPicPr>
          <p:cNvPr id="2051" name="Picture 3" descr="C:\Users\joshua.oconnor7\AppData\Local\Microsoft\Windows\Temporary Internet Files\Content.IE5\PJVIJPSO\MC9001401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25922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Right-o</a:t>
            </a:r>
            <a:endParaRPr lang="en-AU" sz="32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00628"/>
            <a:ext cx="7804348" cy="4848652"/>
          </a:xfrm>
        </p:spPr>
        <p:txBody>
          <a:bodyPr>
            <a:noAutofit/>
          </a:bodyPr>
          <a:lstStyle/>
          <a:p>
            <a:r>
              <a:rPr lang="en-AU" sz="3200" dirty="0" smtClean="0"/>
              <a:t>Right-o : alright</a:t>
            </a:r>
            <a:endParaRPr lang="en-AU" sz="3200" dirty="0"/>
          </a:p>
        </p:txBody>
      </p:sp>
      <p:pic>
        <p:nvPicPr>
          <p:cNvPr id="3075" name="Picture 3" descr="C:\Users\joshua.oconnor7\AppData\Local\Microsoft\Windows\Temporary Internet Files\Content.IE5\J29MMLP3\MP9004141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0963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</a:t>
            </a:r>
            <a:r>
              <a:rPr lang="en-A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200" b="1" i="1" u="sng" dirty="0" smtClean="0">
                <a:solidFill>
                  <a:srgbClr val="1AE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endParaRPr lang="en-AU" sz="3200" b="1" i="1" u="sng" dirty="0">
              <a:solidFill>
                <a:srgbClr val="1AE9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Veg out : relax</a:t>
            </a:r>
            <a:endParaRPr lang="en-AU" sz="3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569" y="1916832"/>
            <a:ext cx="5140183" cy="432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7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visiting Australia</a:t>
            </a:r>
            <a:endParaRPr lang="en-AU" sz="32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When visiting Australia you may have trouble understanding us when we speak. Australians use a lot of slang words when we speak. </a:t>
            </a:r>
          </a:p>
        </p:txBody>
      </p:sp>
    </p:spTree>
    <p:extLst>
      <p:ext uri="{BB962C8B-B14F-4D97-AF65-F5344CB8AC3E}">
        <p14:creationId xmlns:p14="http://schemas.microsoft.com/office/powerpoint/2010/main" val="26116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1AE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servo</a:t>
            </a:r>
            <a:endParaRPr lang="en-AU" sz="3200" b="1" i="1" u="sng" dirty="0">
              <a:solidFill>
                <a:srgbClr val="1AE9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Servo : A petrol station</a:t>
            </a:r>
            <a:endParaRPr lang="en-A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 descr="C:\Users\joshua.oconnor7\AppData\Local\Microsoft\Windows\Temporary Internet Files\Content.IE5\PJVIJPSO\MC9000275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2896"/>
            <a:ext cx="3687170" cy="376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oshua.oconnor7\AppData\Local\Microsoft\Windows\Temporary Internet Files\Content.IE5\946222C1\MC9000302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2752566" cy="41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arvo</a:t>
            </a:r>
            <a:endParaRPr lang="en-AU" sz="32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520940" cy="3579849"/>
          </a:xfrm>
        </p:spPr>
        <p:txBody>
          <a:bodyPr>
            <a:normAutofit/>
          </a:bodyPr>
          <a:lstStyle/>
          <a:p>
            <a:r>
              <a:rPr lang="en-A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Arvo : afternoon</a:t>
            </a:r>
            <a:endParaRPr lang="en-A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45059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62" y="4221088"/>
            <a:ext cx="5020627" cy="21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7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dunny</a:t>
            </a:r>
            <a:endParaRPr lang="en-A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Dunny: toilet        </a:t>
            </a:r>
            <a:endParaRPr lang="en-AU" sz="3200" dirty="0"/>
          </a:p>
        </p:txBody>
      </p:sp>
      <p:pic>
        <p:nvPicPr>
          <p:cNvPr id="1029" name="Picture 5" descr="C:\Users\joshua.oconnor7\AppData\Local\Microsoft\Windows\Temporary Internet Files\Content.IE5\F7J4F1D3\MC900139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3528392" cy="35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oshua.oconnor7\AppData\Local\Microsoft\Windows\Temporary Internet Files\Content.IE5\PJVIJPSO\MC9003358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6955"/>
            <a:ext cx="2870200" cy="35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hooroo</a:t>
            </a:r>
            <a:endParaRPr lang="en-AU" sz="3200" b="1" i="1" u="sng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Hooroo : goodbye</a:t>
            </a:r>
            <a:endParaRPr lang="en-AU" sz="3200" dirty="0"/>
          </a:p>
        </p:txBody>
      </p:sp>
      <p:pic>
        <p:nvPicPr>
          <p:cNvPr id="1026" name="Picture 2" descr="C:\Users\joshua.oconnor7\AppData\Local\Microsoft\Windows\Temporary Internet Files\Content.IE5\J29MMLP3\MC900442024[2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912790" cy="41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1AE9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slang</a:t>
            </a:r>
            <a:endParaRPr lang="en-AU" sz="3200" b="1" i="1" u="sng" dirty="0">
              <a:solidFill>
                <a:srgbClr val="1AE9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579849"/>
          </a:xfrm>
        </p:spPr>
        <p:txBody>
          <a:bodyPr>
            <a:normAutofit/>
          </a:bodyPr>
          <a:lstStyle/>
          <a:p>
            <a:r>
              <a:rPr lang="en-AU" sz="3100" dirty="0" smtClean="0"/>
              <a:t>Slang</a:t>
            </a:r>
            <a:r>
              <a:rPr lang="en-A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AU" sz="3200" dirty="0" smtClean="0"/>
              <a:t>slang is casual and playful speech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5568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1660808" cy="221704"/>
          </a:xfrm>
        </p:spPr>
        <p:txBody>
          <a:bodyPr/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g’day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G’day</a:t>
            </a:r>
            <a:r>
              <a:rPr lang="en-A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good day or hello</a:t>
            </a:r>
            <a:endParaRPr lang="en-A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804" y="1628800"/>
            <a:ext cx="4320480" cy="464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cops</a:t>
            </a:r>
            <a:endParaRPr lang="en-A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Cops: Policemen</a:t>
            </a:r>
            <a:endParaRPr lang="en-AU" sz="3200" dirty="0"/>
          </a:p>
        </p:txBody>
      </p:sp>
      <p:pic>
        <p:nvPicPr>
          <p:cNvPr id="1026" name="Picture 2" descr="C:\Users\joshua.oconnor7\AppData\Local\Microsoft\Windows\Temporary Internet Files\Content.IE5\946222C1\MC9004339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3456383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7"/>
            <a:ext cx="3168352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3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snags</a:t>
            </a:r>
            <a:endParaRPr lang="en-AU" sz="3200" b="1" i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S</a:t>
            </a:r>
            <a:r>
              <a:rPr lang="en-AU" sz="3200" dirty="0" smtClean="0"/>
              <a:t>nags : sausages</a:t>
            </a:r>
            <a:endParaRPr lang="en-AU" sz="3200" dirty="0"/>
          </a:p>
        </p:txBody>
      </p:sp>
      <p:pic>
        <p:nvPicPr>
          <p:cNvPr id="4098" name="Picture 2" descr="C:\Users\joshua.oconnor7\AppData\Local\Microsoft\Windows\Temporary Internet Files\Content.IE5\946222C1\MC9002157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40006"/>
            <a:ext cx="4968552" cy="47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barbie</a:t>
            </a:r>
            <a:endParaRPr lang="en-AU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Barbie (BBQ) : barbeque</a:t>
            </a:r>
            <a:endParaRPr lang="en-AU" sz="3200" dirty="0"/>
          </a:p>
        </p:txBody>
      </p:sp>
      <p:pic>
        <p:nvPicPr>
          <p:cNvPr id="5122" name="Picture 2" descr="C:\Users\joshua.oconnor7\AppData\Local\Microsoft\Windows\Temporary Internet Files\Content.IE5\F7J4F1D3\MC9002003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78" y="2132856"/>
            <a:ext cx="4979842" cy="450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2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pPr algn="ctr"/>
            <a:r>
              <a:rPr lang="en-AU" b="1" i="1" u="sng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sanga</a:t>
            </a:r>
            <a:endParaRPr lang="en-AU" b="1" i="1" u="sng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dirty="0" smtClean="0"/>
              <a:t>Sanga : sandwich</a:t>
            </a:r>
            <a:endParaRPr lang="en-AU" sz="3200" dirty="0"/>
          </a:p>
        </p:txBody>
      </p:sp>
      <p:pic>
        <p:nvPicPr>
          <p:cNvPr id="6146" name="Picture 2" descr="C:\Users\joshua.oconnor7\AppData\Local\Microsoft\Windows\Temporary Internet Files\Content.IE5\PJVIJPSO\MC90044174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5294229" cy="52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</a:t>
            </a:r>
            <a:endParaRPr lang="en-AU" sz="3200" b="1" i="1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Mate : friend</a:t>
            </a:r>
            <a:endParaRPr lang="en-AU" sz="3200" dirty="0"/>
          </a:p>
        </p:txBody>
      </p:sp>
      <p:pic>
        <p:nvPicPr>
          <p:cNvPr id="7170" name="Picture 2" descr="C:\Users\joshua.oconnor7\AppData\Local\Microsoft\Windows\Temporary Internet Files\Content.IE5\PJVIJPSO\MC9004457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5598563" cy="51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3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ustralia Slang&amp;quot;&quot;/&gt;&lt;property id=&quot;20307&quot; value=&quot;256&quot;/&gt;&lt;/object&gt;&lt;object type=&quot;3&quot; unique_id=&quot;10044&quot;&gt;&lt;property id=&quot;20148&quot; value=&quot;5&quot;/&gt;&lt;property id=&quot;20300&quot; value=&quot;Slide 4 - &amp;quot;&amp;#x0D;&amp;#x0A;g’day &amp;quot;&quot;/&gt;&lt;property id=&quot;20307&quot; value=&quot;257&quot;/&gt;&lt;/object&gt;&lt;object type=&quot;3&quot; unique_id=&quot;10046&quot;&gt;&lt;property id=&quot;20148&quot; value=&quot;5&quot;/&gt;&lt;property id=&quot;20300&quot; value=&quot;Slide 6 - &amp;quot;snags&amp;quot;&quot;/&gt;&lt;property id=&quot;20307&quot; value=&quot;259&quot;/&gt;&lt;/object&gt;&lt;object type=&quot;3&quot; unique_id=&quot;10047&quot;&gt;&lt;property id=&quot;20148&quot; value=&quot;5&quot;/&gt;&lt;property id=&quot;20300&quot; value=&quot;Slide 7 - &amp;quot;barbie&amp;quot;&quot;/&gt;&lt;property id=&quot;20307&quot; value=&quot;260&quot;/&gt;&lt;/object&gt;&lt;object type=&quot;3&quot; unique_id=&quot;10048&quot;&gt;&lt;property id=&quot;20148&quot; value=&quot;5&quot;/&gt;&lt;property id=&quot;20300&quot; value=&quot;Slide 8 - &amp;quot;sanga&amp;quot;&quot;/&gt;&lt;property id=&quot;20307&quot; value=&quot;261&quot;/&gt;&lt;/object&gt;&lt;object type=&quot;3&quot; unique_id=&quot;10049&quot;&gt;&lt;property id=&quot;20148&quot; value=&quot;5&quot;/&gt;&lt;property id=&quot;20300&quot; value=&quot;Slide 9 - &amp;quot;mate&amp;quot;&quot;/&gt;&lt;property id=&quot;20307&quot; value=&quot;262&quot;/&gt;&lt;/object&gt;&lt;object type=&quot;3&quot; unique_id=&quot;10050&quot;&gt;&lt;property id=&quot;20148&quot; value=&quot;5&quot;/&gt;&lt;property id=&quot;20300&quot; value=&quot;Slide 10 - &amp;quot;smoko&amp;quot;&quot;/&gt;&lt;property id=&quot;20307&quot; value=&quot;263&quot;/&gt;&lt;/object&gt;&lt;object type=&quot;3&quot; unique_id=&quot;10051&quot;&gt;&lt;property id=&quot;20148&quot; value=&quot;5&quot;/&gt;&lt;property id=&quot;20300&quot; value=&quot;Slide 11 - &amp;quot;ambo&amp;quot;&quot;/&gt;&lt;property id=&quot;20307&quot; value=&quot;264&quot;/&gt;&lt;/object&gt;&lt;object type=&quot;3&quot; unique_id=&quot;10052&quot;&gt;&lt;property id=&quot;20148&quot; value=&quot;5&quot;/&gt;&lt;property id=&quot;20300&quot; value=&quot;Slide 12 - &amp;quot;Woop woop&amp;quot;&quot;/&gt;&lt;property id=&quot;20307&quot; value=&quot;265&quot;/&gt;&lt;/object&gt;&lt;object type=&quot;3&quot; unique_id=&quot;10053&quot;&gt;&lt;property id=&quot;20148&quot; value=&quot;5&quot;/&gt;&lt;property id=&quot;20300&quot; value=&quot;Slide 13 - &amp;quot;Fair dinkum&amp;quot;&quot;/&gt;&lt;property id=&quot;20307&quot; value=&quot;266&quot;/&gt;&lt;/object&gt;&lt;object type=&quot;3&quot; unique_id=&quot;10054&quot;&gt;&lt;property id=&quot;20148&quot; value=&quot;5&quot;/&gt;&lt;property id=&quot;20300&quot; value=&quot;Slide 14 - &amp;quot;True  blue&amp;quot;&quot;/&gt;&lt;property id=&quot;20307&quot; value=&quot;267&quot;/&gt;&lt;/object&gt;&lt;object type=&quot;3&quot; unique_id=&quot;10069&quot;&gt;&lt;property id=&quot;20148&quot; value=&quot;5&quot;/&gt;&lt;property id=&quot;20300&quot; value=&quot;Slide 15 - &amp;quot;nifty&amp;quot;&quot;/&gt;&lt;property id=&quot;20307&quot; value=&quot;268&quot;/&gt;&lt;/object&gt;&lt;object type=&quot;3&quot; unique_id=&quot;10085&quot;&gt;&lt;property id=&quot;20148&quot; value=&quot;5&quot;/&gt;&lt;property id=&quot;20300&quot; value=&quot;Slide 17 - &amp;quot;whopper&amp;quot;&quot;/&gt;&lt;property id=&quot;20307&quot; value=&quot;269&quot;/&gt;&lt;/object&gt;&lt;object type=&quot;3&quot; unique_id=&quot;10134&quot;&gt;&lt;property id=&quot;20148&quot; value=&quot;5&quot;/&gt;&lt;property id=&quot;20300&quot; value=&quot;Slide 16 - &amp;quot;Aussie&amp;quot;&quot;/&gt;&lt;property id=&quot;20307&quot; value=&quot;270&quot;/&gt;&lt;/object&gt;&lt;object type=&quot;3&quot; unique_id=&quot;10135&quot;&gt;&lt;property id=&quot;20148&quot; value=&quot;5&quot;/&gt;&lt;property id=&quot;20300&quot; value=&quot;Slide 18 - &amp;quot;Right-o&amp;quot;&quot;/&gt;&lt;property id=&quot;20307&quot; value=&quot;271&quot;/&gt;&lt;/object&gt;&lt;object type=&quot;3&quot; unique_id=&quot;10136&quot;&gt;&lt;property id=&quot;20148&quot; value=&quot;5&quot;/&gt;&lt;property id=&quot;20300&quot; value=&quot;Slide 23 - &amp;quot;hooroo&amp;quot;&quot;/&gt;&lt;property id=&quot;20307&quot; value=&quot;272&quot;/&gt;&lt;/object&gt;&lt;object type=&quot;3&quot; unique_id=&quot;10155&quot;&gt;&lt;property id=&quot;20148&quot; value=&quot;5&quot;/&gt;&lt;property id=&quot;20300&quot; value=&quot;Slide 3 - &amp;quot;slang&amp;quot;&quot;/&gt;&lt;property id=&quot;20307&quot; value=&quot;273&quot;/&gt;&lt;/object&gt;&lt;object type=&quot;3&quot; unique_id=&quot;10213&quot;&gt;&lt;property id=&quot;20148&quot; value=&quot;5&quot;/&gt;&lt;property id=&quot;20300&quot; value=&quot;Slide 19 - &amp;quot;Veg out&amp;quot;&quot;/&gt;&lt;property id=&quot;20307&quot; value=&quot;274&quot;/&gt;&lt;/object&gt;&lt;object type=&quot;3&quot; unique_id=&quot;10214&quot;&gt;&lt;property id=&quot;20148&quot; value=&quot;5&quot;/&gt;&lt;property id=&quot;20300&quot; value=&quot;Slide 20 - &amp;quot;servo&amp;quot;&quot;/&gt;&lt;property id=&quot;20307&quot; value=&quot;275&quot;/&gt;&lt;/object&gt;&lt;object type=&quot;3&quot; unique_id=&quot;10215&quot;&gt;&lt;property id=&quot;20148&quot; value=&quot;5&quot;/&gt;&lt;property id=&quot;20300&quot; value=&quot;Slide 21 - &amp;quot;arvo&amp;quot;&quot;/&gt;&lt;property id=&quot;20307&quot; value=&quot;276&quot;/&gt;&lt;/object&gt;&lt;object type=&quot;3&quot; unique_id=&quot;10326&quot;&gt;&lt;property id=&quot;20148&quot; value=&quot;5&quot;/&gt;&lt;property id=&quot;20300&quot; value=&quot;Slide 22 - &amp;quot;dunny&amp;quot;&quot;/&gt;&lt;property id=&quot;20307&quot; value=&quot;277&quot;/&gt;&lt;/object&gt;&lt;object type=&quot;3&quot; unique_id=&quot;10351&quot;&gt;&lt;property id=&quot;20148&quot; value=&quot;5&quot;/&gt;&lt;property id=&quot;20300&quot; value=&quot;Slide 2 - &amp;quot;When visiting Australia&amp;quot;&quot;/&gt;&lt;property id=&quot;20307&quot; value=&quot;278&quot;/&gt;&lt;/object&gt;&lt;object type=&quot;3&quot; unique_id=&quot;10376&quot;&gt;&lt;property id=&quot;20148&quot; value=&quot;5&quot;/&gt;&lt;property id=&quot;20300&quot; value=&quot;Slide 5 - &amp;quot;cops&amp;quot;&quot;/&gt;&lt;property id=&quot;20307&quot; value=&quot;27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320</TotalTime>
  <Words>145</Words>
  <Application>Microsoft Office PowerPoint</Application>
  <PresentationFormat>On-screen Show (4:3)</PresentationFormat>
  <Paragraphs>47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Angles</vt:lpstr>
      <vt:lpstr>Australia Slang</vt:lpstr>
      <vt:lpstr>When visiting Australia</vt:lpstr>
      <vt:lpstr>slang</vt:lpstr>
      <vt:lpstr> g’day </vt:lpstr>
      <vt:lpstr>cops</vt:lpstr>
      <vt:lpstr>snags</vt:lpstr>
      <vt:lpstr>barbie</vt:lpstr>
      <vt:lpstr>sanga</vt:lpstr>
      <vt:lpstr>mate</vt:lpstr>
      <vt:lpstr>smoko</vt:lpstr>
      <vt:lpstr>ambo</vt:lpstr>
      <vt:lpstr>Woop woop</vt:lpstr>
      <vt:lpstr>Fair dinkum</vt:lpstr>
      <vt:lpstr>True  blue</vt:lpstr>
      <vt:lpstr>nifty</vt:lpstr>
      <vt:lpstr>Aussie</vt:lpstr>
      <vt:lpstr>whopper</vt:lpstr>
      <vt:lpstr>Right-o</vt:lpstr>
      <vt:lpstr>Veg out</vt:lpstr>
      <vt:lpstr>servo</vt:lpstr>
      <vt:lpstr>arvo</vt:lpstr>
      <vt:lpstr>dunny</vt:lpstr>
      <vt:lpstr>hooroo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  Slang</dc:title>
  <dc:creator>OConnor7, Joshua</dc:creator>
  <cp:lastModifiedBy>OConnor7, Joshua</cp:lastModifiedBy>
  <cp:revision>35</cp:revision>
  <dcterms:created xsi:type="dcterms:W3CDTF">2013-04-02T01:49:23Z</dcterms:created>
  <dcterms:modified xsi:type="dcterms:W3CDTF">2013-05-20T05:09:25Z</dcterms:modified>
</cp:coreProperties>
</file>