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4" r:id="rId5"/>
    <p:sldId id="257" r:id="rId6"/>
    <p:sldId id="262" r:id="rId7"/>
    <p:sldId id="258" r:id="rId8"/>
    <p:sldId id="260" r:id="rId9"/>
    <p:sldId id="265" r:id="rId10"/>
    <p:sldId id="266" r:id="rId11"/>
    <p:sldId id="267" r:id="rId12"/>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B82FE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p:scale>
          <a:sx n="70" d="100"/>
          <a:sy n="70" d="100"/>
        </p:scale>
        <p:origin x="-516" y="7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31ED98A-5EE8-4374-BD3F-3790D741C70D}" type="datetimeFigureOut">
              <a:rPr lang="en-AU" smtClean="0"/>
              <a:t>2/06/2013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427193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ED98A-5EE8-4374-BD3F-3790D741C70D}" type="datetimeFigureOut">
              <a:rPr lang="en-AU" smtClean="0"/>
              <a:t>2/06/2013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111289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ED98A-5EE8-4374-BD3F-3790D741C70D}" type="datetimeFigureOut">
              <a:rPr lang="en-AU" smtClean="0"/>
              <a:t>2/06/2013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38415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ED98A-5EE8-4374-BD3F-3790D741C70D}" type="datetimeFigureOut">
              <a:rPr lang="en-AU" smtClean="0"/>
              <a:t>2/06/2013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373786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ED98A-5EE8-4374-BD3F-3790D741C70D}" type="datetimeFigureOut">
              <a:rPr lang="en-AU" smtClean="0"/>
              <a:t>2/06/2013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310168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31ED98A-5EE8-4374-BD3F-3790D741C70D}" type="datetimeFigureOut">
              <a:rPr lang="en-AU" smtClean="0"/>
              <a:t>2/06/2013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295548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31ED98A-5EE8-4374-BD3F-3790D741C70D}" type="datetimeFigureOut">
              <a:rPr lang="en-AU" smtClean="0"/>
              <a:t>2/06/2013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46725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31ED98A-5EE8-4374-BD3F-3790D741C70D}" type="datetimeFigureOut">
              <a:rPr lang="en-AU" smtClean="0"/>
              <a:t>2/06/2013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69239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ED98A-5EE8-4374-BD3F-3790D741C70D}" type="datetimeFigureOut">
              <a:rPr lang="en-AU" smtClean="0"/>
              <a:t>2/06/2013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236018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D98A-5EE8-4374-BD3F-3790D741C70D}" type="datetimeFigureOut">
              <a:rPr lang="en-AU" smtClean="0"/>
              <a:t>2/06/2013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266793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D98A-5EE8-4374-BD3F-3790D741C70D}" type="datetimeFigureOut">
              <a:rPr lang="en-AU" smtClean="0"/>
              <a:t>2/06/2013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4C0F6D8-084A-4FC6-AC25-3720BFD3A6A6}" type="slidenum">
              <a:rPr lang="en-AU" smtClean="0"/>
              <a:t>‹#›</a:t>
            </a:fld>
            <a:endParaRPr lang="en-AU"/>
          </a:p>
        </p:txBody>
      </p:sp>
    </p:spTree>
    <p:extLst>
      <p:ext uri="{BB962C8B-B14F-4D97-AF65-F5344CB8AC3E}">
        <p14:creationId xmlns:p14="http://schemas.microsoft.com/office/powerpoint/2010/main" val="370901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ED98A-5EE8-4374-BD3F-3790D741C70D}" type="datetimeFigureOut">
              <a:rPr lang="en-AU" smtClean="0"/>
              <a:t>2/06/2013</a:t>
            </a:fld>
            <a:endParaRPr lang="en-AU"/>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0F6D8-084A-4FC6-AC25-3720BFD3A6A6}" type="slidenum">
              <a:rPr lang="en-AU" smtClean="0"/>
              <a:t>‹#›</a:t>
            </a:fld>
            <a:endParaRPr lang="en-AU"/>
          </a:p>
        </p:txBody>
      </p:sp>
    </p:spTree>
    <p:extLst>
      <p:ext uri="{BB962C8B-B14F-4D97-AF65-F5344CB8AC3E}">
        <p14:creationId xmlns:p14="http://schemas.microsoft.com/office/powerpoint/2010/main" val="1710244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au/url?sa=i&amp;rct=j&amp;q=red+polo+shirt&amp;source=images&amp;cd=&amp;cad=rja&amp;docid=Gtxniuk-Av6XlM&amp;tbnid=TIPpYAcR3Vx-rM:&amp;ved=0CAUQjRw&amp;url=http://www.boutique1.com/plain-col-polo-226826&amp;ei=GsWRUbuvCMrFkQWt-oHICg&amp;bvm=bv.46471029,d.dGI&amp;psig=AFQjCNGVXsvL9779hHHrHZHJCCgH8t0Svw&amp;ust=136859406478675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908720"/>
            <a:ext cx="7772400" cy="1470025"/>
          </a:xfrm>
        </p:spPr>
        <p:txBody>
          <a:bodyPr>
            <a:normAutofit/>
          </a:bodyPr>
          <a:lstStyle/>
          <a:p>
            <a:r>
              <a:rPr lang="en-AU" sz="8800" b="1" dirty="0" smtClean="0">
                <a:solidFill>
                  <a:srgbClr val="33CC33"/>
                </a:solidFill>
                <a:sym typeface="Wingdings" pitchFamily="2" charset="2"/>
              </a:rPr>
              <a:t> </a:t>
            </a:r>
            <a:r>
              <a:rPr lang="en-AU" sz="8800" b="1" dirty="0" smtClean="0">
                <a:solidFill>
                  <a:srgbClr val="33CC33"/>
                </a:solidFill>
              </a:rPr>
              <a:t>School Life </a:t>
            </a:r>
            <a:r>
              <a:rPr lang="en-AU" sz="8800" b="1" dirty="0" smtClean="0">
                <a:solidFill>
                  <a:srgbClr val="33CC33"/>
                </a:solidFill>
                <a:sym typeface="Wingdings" pitchFamily="2" charset="2"/>
              </a:rPr>
              <a:t></a:t>
            </a:r>
            <a:endParaRPr lang="en-AU" sz="8800" b="1" dirty="0">
              <a:solidFill>
                <a:srgbClr val="33CC33"/>
              </a:solidFill>
            </a:endParaRPr>
          </a:p>
        </p:txBody>
      </p:sp>
      <p:sp>
        <p:nvSpPr>
          <p:cNvPr id="3" name="Subtitle 2"/>
          <p:cNvSpPr>
            <a:spLocks noGrp="1"/>
          </p:cNvSpPr>
          <p:nvPr>
            <p:ph type="subTitle" idx="1"/>
          </p:nvPr>
        </p:nvSpPr>
        <p:spPr/>
        <p:txBody>
          <a:bodyPr>
            <a:noAutofit/>
          </a:bodyPr>
          <a:lstStyle/>
          <a:p>
            <a:r>
              <a:rPr lang="en-AU" sz="7200" b="1" dirty="0" smtClean="0">
                <a:solidFill>
                  <a:srgbClr val="33CC33"/>
                </a:solidFill>
              </a:rPr>
              <a:t>By Pooja, Carly, Kaitlin and Eva!</a:t>
            </a:r>
            <a:endParaRPr lang="en-AU" sz="7200" b="1" dirty="0">
              <a:solidFill>
                <a:srgbClr val="33CC33"/>
              </a:solidFill>
            </a:endParaRPr>
          </a:p>
        </p:txBody>
      </p:sp>
    </p:spTree>
    <p:extLst>
      <p:ext uri="{BB962C8B-B14F-4D97-AF65-F5344CB8AC3E}">
        <p14:creationId xmlns:p14="http://schemas.microsoft.com/office/powerpoint/2010/main" val="741289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A Typical </a:t>
            </a:r>
            <a:r>
              <a:rPr lang="en-AU" dirty="0" smtClean="0"/>
              <a:t>School Day</a:t>
            </a:r>
            <a:endParaRPr lang="en-AU" dirty="0"/>
          </a:p>
        </p:txBody>
      </p:sp>
      <p:sp>
        <p:nvSpPr>
          <p:cNvPr id="3" name="Content Placeholder 2"/>
          <p:cNvSpPr>
            <a:spLocks noGrp="1"/>
          </p:cNvSpPr>
          <p:nvPr>
            <p:ph idx="1"/>
          </p:nvPr>
        </p:nvSpPr>
        <p:spPr/>
        <p:txBody>
          <a:bodyPr/>
          <a:lstStyle/>
          <a:p>
            <a:pPr marL="0" indent="0" algn="ctr">
              <a:buNone/>
            </a:pPr>
            <a:r>
              <a:rPr lang="en-AU" dirty="0"/>
              <a:t>School starts at 8:50 for </a:t>
            </a:r>
            <a:r>
              <a:rPr lang="en-AU" dirty="0" smtClean="0"/>
              <a:t>roll </a:t>
            </a:r>
            <a:r>
              <a:rPr lang="en-AU" dirty="0"/>
              <a:t>call but people usually arrive earlier. At 9:00 we have our first period or lesson. Each period goes for </a:t>
            </a:r>
            <a:r>
              <a:rPr lang="en-AU" dirty="0" smtClean="0"/>
              <a:t>an </a:t>
            </a:r>
            <a:r>
              <a:rPr lang="en-AU" dirty="0"/>
              <a:t>hour. After the </a:t>
            </a:r>
            <a:r>
              <a:rPr lang="en-AU" dirty="0" smtClean="0"/>
              <a:t>first two periods we </a:t>
            </a:r>
            <a:r>
              <a:rPr lang="en-AU" dirty="0"/>
              <a:t>have recess. We then have our next 2 classes. Lunch is next which goes for </a:t>
            </a:r>
            <a:r>
              <a:rPr lang="en-AU" dirty="0" smtClean="0"/>
              <a:t>50 minutes</a:t>
            </a:r>
            <a:r>
              <a:rPr lang="en-AU" dirty="0" smtClean="0"/>
              <a:t>. </a:t>
            </a:r>
            <a:r>
              <a:rPr lang="en-AU" dirty="0"/>
              <a:t>We then have the last two periods </a:t>
            </a:r>
            <a:r>
              <a:rPr lang="en-AU" dirty="0" smtClean="0"/>
              <a:t>(the first of which is a 20 </a:t>
            </a:r>
            <a:r>
              <a:rPr lang="en-AU" dirty="0" smtClean="0"/>
              <a:t>minute silent reading period) </a:t>
            </a:r>
            <a:r>
              <a:rPr lang="en-AU" dirty="0" smtClean="0"/>
              <a:t>before </a:t>
            </a:r>
            <a:r>
              <a:rPr lang="en-AU" dirty="0"/>
              <a:t>finishing school at 3:30pm.</a:t>
            </a:r>
          </a:p>
          <a:p>
            <a:pPr marL="0" indent="0" algn="ctr">
              <a:buNone/>
            </a:pPr>
            <a:endParaRPr lang="en-AU" dirty="0"/>
          </a:p>
        </p:txBody>
      </p:sp>
    </p:spTree>
    <p:extLst>
      <p:ext uri="{BB962C8B-B14F-4D97-AF65-F5344CB8AC3E}">
        <p14:creationId xmlns:p14="http://schemas.microsoft.com/office/powerpoint/2010/main" val="1222030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High School </a:t>
            </a:r>
            <a:r>
              <a:rPr lang="en-AU" dirty="0" smtClean="0"/>
              <a:t>Teachers</a:t>
            </a:r>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282446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356992"/>
            <a:ext cx="258189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07403" y="1556792"/>
            <a:ext cx="3096344" cy="4154984"/>
          </a:xfrm>
          <a:prstGeom prst="rect">
            <a:avLst/>
          </a:prstGeom>
        </p:spPr>
        <p:txBody>
          <a:bodyPr wrap="square">
            <a:spAutoFit/>
          </a:bodyPr>
          <a:lstStyle/>
          <a:p>
            <a:pPr algn="ctr"/>
            <a:r>
              <a:rPr lang="en-AU" sz="2400" dirty="0"/>
              <a:t>We have many school teachers here at </a:t>
            </a:r>
            <a:r>
              <a:rPr lang="en-AU" sz="2400" dirty="0" smtClean="0"/>
              <a:t>school. These </a:t>
            </a:r>
            <a:r>
              <a:rPr lang="en-AU" sz="2400" dirty="0"/>
              <a:t>are just a few of them. Most of our teachers are married. Each </a:t>
            </a:r>
            <a:r>
              <a:rPr lang="en-AU" sz="2400" dirty="0" smtClean="0"/>
              <a:t>year group </a:t>
            </a:r>
            <a:r>
              <a:rPr lang="en-AU" sz="2400" dirty="0"/>
              <a:t>has </a:t>
            </a:r>
            <a:r>
              <a:rPr lang="en-AU" sz="2400" dirty="0" smtClean="0"/>
              <a:t>a year adviser who takes care of them for </a:t>
            </a:r>
            <a:r>
              <a:rPr lang="en-AU" sz="2400" dirty="0"/>
              <a:t>the rest of their </a:t>
            </a:r>
            <a:r>
              <a:rPr lang="en-AU" sz="2400" dirty="0" smtClean="0"/>
              <a:t>years at </a:t>
            </a:r>
            <a:r>
              <a:rPr lang="en-AU" sz="2400" dirty="0"/>
              <a:t>Temora high school</a:t>
            </a:r>
            <a:r>
              <a:rPr lang="en-AU" sz="2000" dirty="0"/>
              <a:t>.</a:t>
            </a:r>
          </a:p>
        </p:txBody>
      </p:sp>
    </p:spTree>
    <p:extLst>
      <p:ext uri="{BB962C8B-B14F-4D97-AF65-F5344CB8AC3E}">
        <p14:creationId xmlns:p14="http://schemas.microsoft.com/office/powerpoint/2010/main" val="211205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Information on Temora High School</a:t>
            </a:r>
            <a:endParaRPr lang="en-AU" dirty="0"/>
          </a:p>
        </p:txBody>
      </p:sp>
      <p:sp>
        <p:nvSpPr>
          <p:cNvPr id="3" name="Content Placeholder 2"/>
          <p:cNvSpPr>
            <a:spLocks noGrp="1"/>
          </p:cNvSpPr>
          <p:nvPr>
            <p:ph idx="1"/>
          </p:nvPr>
        </p:nvSpPr>
        <p:spPr/>
        <p:txBody>
          <a:bodyPr/>
          <a:lstStyle/>
          <a:p>
            <a:pPr marL="0" indent="0" algn="ctr">
              <a:buNone/>
            </a:pPr>
            <a:r>
              <a:rPr lang="en-AU" dirty="0" smtClean="0"/>
              <a:t>What does “</a:t>
            </a:r>
            <a:r>
              <a:rPr lang="en-AU" dirty="0" err="1" smtClean="0"/>
              <a:t>Respice</a:t>
            </a:r>
            <a:r>
              <a:rPr lang="en-AU" dirty="0" smtClean="0"/>
              <a:t> Finem” mean?</a:t>
            </a:r>
          </a:p>
          <a:p>
            <a:pPr marL="0" indent="0" algn="ctr">
              <a:buNone/>
            </a:pPr>
            <a:r>
              <a:rPr lang="en-AU" dirty="0" err="1" smtClean="0"/>
              <a:t>Respice</a:t>
            </a:r>
            <a:r>
              <a:rPr lang="en-AU" dirty="0" smtClean="0"/>
              <a:t> Finem </a:t>
            </a:r>
            <a:r>
              <a:rPr lang="en-AU" dirty="0" smtClean="0"/>
              <a:t>is our school motto and it means </a:t>
            </a:r>
            <a:r>
              <a:rPr lang="en-AU" dirty="0" smtClean="0"/>
              <a:t>looking towards the goal.</a:t>
            </a:r>
          </a:p>
          <a:p>
            <a:pPr marL="0" indent="0" algn="ctr">
              <a:buNone/>
            </a:pPr>
            <a:endParaRPr lang="en-AU" dirty="0" smtClean="0"/>
          </a:p>
          <a:p>
            <a:pPr marL="0" indent="0" algn="ctr">
              <a:buNone/>
            </a:pPr>
            <a:r>
              <a:rPr lang="en-AU" dirty="0" smtClean="0"/>
              <a:t>What year was Temora High School established?</a:t>
            </a:r>
          </a:p>
          <a:p>
            <a:pPr marL="0" indent="0" algn="ctr">
              <a:buNone/>
            </a:pPr>
            <a:r>
              <a:rPr lang="en-AU" dirty="0" smtClean="0"/>
              <a:t>1952</a:t>
            </a:r>
          </a:p>
          <a:p>
            <a:pPr marL="0" indent="0">
              <a:buNone/>
            </a:pP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365104"/>
            <a:ext cx="3695278" cy="219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97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Recess/Lunch</a:t>
            </a:r>
            <a:endParaRPr lang="en-AU" dirty="0"/>
          </a:p>
        </p:txBody>
      </p:sp>
      <p:sp>
        <p:nvSpPr>
          <p:cNvPr id="3" name="Content Placeholder 2"/>
          <p:cNvSpPr>
            <a:spLocks noGrp="1"/>
          </p:cNvSpPr>
          <p:nvPr>
            <p:ph idx="1"/>
          </p:nvPr>
        </p:nvSpPr>
        <p:spPr>
          <a:xfrm>
            <a:off x="308562" y="1166614"/>
            <a:ext cx="8229600" cy="4525963"/>
          </a:xfrm>
        </p:spPr>
        <p:txBody>
          <a:bodyPr/>
          <a:lstStyle/>
          <a:p>
            <a:pPr marL="0" indent="0" algn="ctr">
              <a:buNone/>
            </a:pPr>
            <a:r>
              <a:rPr lang="en-AU" sz="2800" dirty="0"/>
              <a:t>Recess starts at 11:00am and finishes at 11:20am. For recess you can either bring your lunch or buy it at the canteen </a:t>
            </a:r>
            <a:r>
              <a:rPr lang="en-AU" sz="2800" dirty="0" smtClean="0"/>
              <a:t>as</a:t>
            </a:r>
            <a:r>
              <a:rPr lang="en-AU" sz="2800" dirty="0" smtClean="0"/>
              <a:t> </a:t>
            </a:r>
            <a:r>
              <a:rPr lang="en-AU" sz="2800" dirty="0"/>
              <a:t>it is open all week. After you have finished your Recess you can play on the basketball court or play on the oval, hang in the quad, or just sit and chat on the oval. </a:t>
            </a:r>
            <a:r>
              <a:rPr lang="en-AU" sz="2800" dirty="0" smtClean="0"/>
              <a:t>We don’t have a cafeteria.</a:t>
            </a:r>
            <a:endParaRPr lang="en-AU" sz="2800" dirty="0"/>
          </a:p>
          <a:p>
            <a:endParaRPr lang="en-AU" dirty="0"/>
          </a:p>
        </p:txBody>
      </p:sp>
      <p:pic>
        <p:nvPicPr>
          <p:cNvPr id="6" name="Picture 3" descr="D:\School photos\DSCF23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562" y="3877380"/>
            <a:ext cx="4282660" cy="26575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School photos\DSCF23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110382"/>
            <a:ext cx="4061358" cy="21915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6589">
            <a:off x="7734633" y="5285216"/>
            <a:ext cx="1440729" cy="14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6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Recess/Lunch</a:t>
            </a:r>
            <a:endParaRPr lang="en-AU" dirty="0"/>
          </a:p>
        </p:txBody>
      </p:sp>
      <p:sp>
        <p:nvSpPr>
          <p:cNvPr id="3" name="Content Placeholder 2"/>
          <p:cNvSpPr>
            <a:spLocks noGrp="1"/>
          </p:cNvSpPr>
          <p:nvPr>
            <p:ph idx="1"/>
          </p:nvPr>
        </p:nvSpPr>
        <p:spPr/>
        <p:txBody>
          <a:bodyPr/>
          <a:lstStyle/>
          <a:p>
            <a:pPr marL="0" indent="0" algn="ctr">
              <a:buNone/>
            </a:pPr>
            <a:r>
              <a:rPr lang="en-AU" dirty="0"/>
              <a:t>Lunch is mostly the same as recess. It starts at 1:20pm and finishes at 2:10pm. Lunch also has the advantage of having two halves, this means it goes for longer. Most of the extra activities that you can do in school are in lunch time because you have more time.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500">
            <a:off x="467544" y="4941168"/>
            <a:ext cx="187166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0206">
            <a:off x="6791478" y="4672047"/>
            <a:ext cx="1944687" cy="201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77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Subjects</a:t>
            </a:r>
            <a:endParaRPr lang="en-AU" dirty="0"/>
          </a:p>
        </p:txBody>
      </p:sp>
      <p:sp>
        <p:nvSpPr>
          <p:cNvPr id="3" name="Content Placeholder 2"/>
          <p:cNvSpPr>
            <a:spLocks noGrp="1"/>
          </p:cNvSpPr>
          <p:nvPr>
            <p:ph idx="1"/>
          </p:nvPr>
        </p:nvSpPr>
        <p:spPr>
          <a:xfrm>
            <a:off x="467544" y="1340768"/>
            <a:ext cx="3970784" cy="5257799"/>
          </a:xfrm>
        </p:spPr>
        <p:txBody>
          <a:bodyPr>
            <a:normAutofit fontScale="70000" lnSpcReduction="20000"/>
          </a:bodyPr>
          <a:lstStyle/>
          <a:p>
            <a:pPr marL="0" indent="0">
              <a:buNone/>
            </a:pPr>
            <a:r>
              <a:rPr lang="en-AU" sz="3400" dirty="0" smtClean="0"/>
              <a:t>The classes we do in year 7 are:</a:t>
            </a:r>
          </a:p>
          <a:p>
            <a:r>
              <a:rPr lang="en-AU" sz="3400" dirty="0" smtClean="0"/>
              <a:t>English</a:t>
            </a:r>
          </a:p>
          <a:p>
            <a:r>
              <a:rPr lang="en-AU" sz="3400" dirty="0" smtClean="0"/>
              <a:t>Maths</a:t>
            </a:r>
          </a:p>
          <a:p>
            <a:r>
              <a:rPr lang="en-AU" sz="3400" dirty="0" smtClean="0"/>
              <a:t>Science</a:t>
            </a:r>
          </a:p>
          <a:p>
            <a:r>
              <a:rPr lang="en-AU" sz="3400" dirty="0" smtClean="0"/>
              <a:t>Korean</a:t>
            </a:r>
          </a:p>
          <a:p>
            <a:r>
              <a:rPr lang="en-AU" sz="3400" dirty="0" smtClean="0"/>
              <a:t>Art</a:t>
            </a:r>
          </a:p>
          <a:p>
            <a:r>
              <a:rPr lang="en-AU" sz="3400" dirty="0" smtClean="0"/>
              <a:t>Design &amp; Technology</a:t>
            </a:r>
          </a:p>
          <a:p>
            <a:r>
              <a:rPr lang="en-AU" sz="3400" dirty="0" smtClean="0"/>
              <a:t>Sport</a:t>
            </a:r>
          </a:p>
          <a:p>
            <a:r>
              <a:rPr lang="en-AU" sz="3400" dirty="0" smtClean="0"/>
              <a:t>History</a:t>
            </a:r>
          </a:p>
          <a:p>
            <a:r>
              <a:rPr lang="en-AU" sz="3400" dirty="0" smtClean="0"/>
              <a:t>Music</a:t>
            </a:r>
          </a:p>
          <a:p>
            <a:r>
              <a:rPr lang="en-AU" sz="3400" dirty="0" smtClean="0"/>
              <a:t>Library</a:t>
            </a:r>
          </a:p>
          <a:p>
            <a:r>
              <a:rPr lang="en-AU" sz="3400" dirty="0" smtClean="0"/>
              <a:t>Health</a:t>
            </a:r>
          </a:p>
          <a:p>
            <a:r>
              <a:rPr lang="en-AU" sz="3400" dirty="0" smtClean="0"/>
              <a:t>DEAR (quiet reading)</a:t>
            </a:r>
          </a:p>
          <a:p>
            <a:endParaRPr lang="en-AU" dirty="0"/>
          </a:p>
        </p:txBody>
      </p:sp>
      <p:sp>
        <p:nvSpPr>
          <p:cNvPr id="4" name="TextBox 3"/>
          <p:cNvSpPr txBox="1"/>
          <p:nvPr/>
        </p:nvSpPr>
        <p:spPr>
          <a:xfrm>
            <a:off x="4644008" y="1268760"/>
            <a:ext cx="4104456" cy="5262979"/>
          </a:xfrm>
          <a:prstGeom prst="rect">
            <a:avLst/>
          </a:prstGeom>
          <a:noFill/>
        </p:spPr>
        <p:txBody>
          <a:bodyPr wrap="square" rtlCol="0">
            <a:spAutoFit/>
          </a:bodyPr>
          <a:lstStyle/>
          <a:p>
            <a:r>
              <a:rPr lang="en-AU" sz="2400" dirty="0" smtClean="0"/>
              <a:t>The classes we do in later years are:</a:t>
            </a:r>
          </a:p>
          <a:p>
            <a:pPr marL="285750" indent="-285750">
              <a:buFont typeface="Arial" pitchFamily="34" charset="0"/>
              <a:buChar char="•"/>
            </a:pPr>
            <a:r>
              <a:rPr lang="en-AU" sz="2400" dirty="0" smtClean="0"/>
              <a:t>Woodwork</a:t>
            </a:r>
          </a:p>
          <a:p>
            <a:pPr marL="285750" indent="-285750">
              <a:buFont typeface="Arial" pitchFamily="34" charset="0"/>
              <a:buChar char="•"/>
            </a:pPr>
            <a:r>
              <a:rPr lang="en-AU" sz="2400" dirty="0" smtClean="0"/>
              <a:t>Metalwork</a:t>
            </a:r>
          </a:p>
          <a:p>
            <a:pPr marL="285750" indent="-285750">
              <a:buFont typeface="Arial" pitchFamily="34" charset="0"/>
              <a:buChar char="•"/>
            </a:pPr>
            <a:r>
              <a:rPr lang="en-AU" sz="2400" dirty="0" smtClean="0"/>
              <a:t>Drama</a:t>
            </a:r>
          </a:p>
          <a:p>
            <a:pPr marL="285750" indent="-285750">
              <a:buFont typeface="Arial" pitchFamily="34" charset="0"/>
              <a:buChar char="•"/>
            </a:pPr>
            <a:r>
              <a:rPr lang="en-AU" sz="2400" dirty="0" smtClean="0"/>
              <a:t>Cooking</a:t>
            </a:r>
          </a:p>
          <a:p>
            <a:pPr marL="285750" indent="-285750">
              <a:buFont typeface="Arial" pitchFamily="34" charset="0"/>
              <a:buChar char="•"/>
            </a:pPr>
            <a:r>
              <a:rPr lang="en-AU" sz="2400" dirty="0" smtClean="0"/>
              <a:t>Sewing</a:t>
            </a:r>
          </a:p>
          <a:p>
            <a:pPr marL="285750" indent="-285750">
              <a:buFont typeface="Arial" pitchFamily="34" charset="0"/>
              <a:buChar char="•"/>
            </a:pPr>
            <a:r>
              <a:rPr lang="en-AU" sz="2400" dirty="0" smtClean="0"/>
              <a:t>Auto</a:t>
            </a:r>
          </a:p>
          <a:p>
            <a:pPr marL="285750" indent="-285750">
              <a:buFont typeface="Arial" pitchFamily="34" charset="0"/>
              <a:buChar char="•"/>
            </a:pPr>
            <a:r>
              <a:rPr lang="en-AU" sz="2400" dirty="0" smtClean="0"/>
              <a:t>Extension Classes</a:t>
            </a:r>
          </a:p>
          <a:p>
            <a:pPr marL="285750" indent="-285750">
              <a:buFont typeface="Arial" pitchFamily="34" charset="0"/>
              <a:buChar char="•"/>
            </a:pPr>
            <a:r>
              <a:rPr lang="en-AU" sz="2400" dirty="0" smtClean="0"/>
              <a:t>Agriculture</a:t>
            </a:r>
          </a:p>
          <a:p>
            <a:pPr marL="285750" indent="-285750">
              <a:buFont typeface="Arial" pitchFamily="34" charset="0"/>
              <a:buChar char="•"/>
            </a:pPr>
            <a:r>
              <a:rPr lang="en-AU" sz="2400" dirty="0" smtClean="0"/>
              <a:t>Dance</a:t>
            </a:r>
          </a:p>
          <a:p>
            <a:pPr marL="285750" indent="-285750">
              <a:buFont typeface="Arial" pitchFamily="34" charset="0"/>
              <a:buChar char="•"/>
            </a:pPr>
            <a:r>
              <a:rPr lang="en-AU" sz="2400" dirty="0" smtClean="0"/>
              <a:t>Computing</a:t>
            </a:r>
          </a:p>
          <a:p>
            <a:pPr marL="285750" indent="-285750">
              <a:buFont typeface="Arial" pitchFamily="34" charset="0"/>
              <a:buChar char="•"/>
            </a:pPr>
            <a:r>
              <a:rPr lang="en-AU" sz="2400" dirty="0" smtClean="0"/>
              <a:t>Digital Media</a:t>
            </a:r>
          </a:p>
          <a:p>
            <a:pPr marL="285750" indent="-285750">
              <a:buFont typeface="Arial" pitchFamily="34" charset="0"/>
              <a:buChar char="•"/>
            </a:pPr>
            <a:r>
              <a:rPr lang="en-AU" sz="2400" dirty="0" smtClean="0"/>
              <a:t>Geography</a:t>
            </a:r>
          </a:p>
        </p:txBody>
      </p:sp>
    </p:spTree>
    <p:extLst>
      <p:ext uri="{BB962C8B-B14F-4D97-AF65-F5344CB8AC3E}">
        <p14:creationId xmlns:p14="http://schemas.microsoft.com/office/powerpoint/2010/main" val="360461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0818"/>
          <a:stretch/>
        </p:blipFill>
        <p:spPr>
          <a:xfrm>
            <a:off x="0" y="3002506"/>
            <a:ext cx="9144000" cy="3855493"/>
          </a:xfrm>
        </p:spPr>
      </p:pic>
      <p:sp>
        <p:nvSpPr>
          <p:cNvPr id="2" name="TextBox 1"/>
          <p:cNvSpPr txBox="1"/>
          <p:nvPr/>
        </p:nvSpPr>
        <p:spPr>
          <a:xfrm>
            <a:off x="467544" y="548680"/>
            <a:ext cx="8136904" cy="2800767"/>
          </a:xfrm>
          <a:prstGeom prst="rect">
            <a:avLst/>
          </a:prstGeom>
          <a:noFill/>
        </p:spPr>
        <p:txBody>
          <a:bodyPr wrap="square" rtlCol="0">
            <a:spAutoFit/>
          </a:bodyPr>
          <a:lstStyle/>
          <a:p>
            <a:pPr algn="ctr"/>
            <a:r>
              <a:rPr lang="en-AU" sz="4400" dirty="0" smtClean="0"/>
              <a:t>This is one of our school timetables. It shows what subject, teacher and room our next class will be. </a:t>
            </a:r>
            <a:endParaRPr lang="en-AU" sz="4400" dirty="0"/>
          </a:p>
        </p:txBody>
      </p:sp>
    </p:spTree>
    <p:extLst>
      <p:ext uri="{BB962C8B-B14F-4D97-AF65-F5344CB8AC3E}">
        <p14:creationId xmlns:p14="http://schemas.microsoft.com/office/powerpoint/2010/main" val="2751428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School Uniform</a:t>
            </a:r>
            <a:endParaRPr lang="en-AU" dirty="0"/>
          </a:p>
        </p:txBody>
      </p:sp>
      <p:sp>
        <p:nvSpPr>
          <p:cNvPr id="3" name="Content Placeholder 2"/>
          <p:cNvSpPr>
            <a:spLocks noGrp="1"/>
          </p:cNvSpPr>
          <p:nvPr>
            <p:ph idx="1"/>
          </p:nvPr>
        </p:nvSpPr>
        <p:spPr>
          <a:xfrm>
            <a:off x="277180" y="2708920"/>
            <a:ext cx="4114800" cy="3318806"/>
          </a:xfrm>
        </p:spPr>
        <p:txBody>
          <a:bodyPr>
            <a:normAutofit lnSpcReduction="10000"/>
          </a:bodyPr>
          <a:lstStyle/>
          <a:p>
            <a:pPr marL="0" indent="0">
              <a:buNone/>
            </a:pPr>
            <a:endParaRPr lang="en-AU" dirty="0" smtClean="0"/>
          </a:p>
          <a:p>
            <a:pPr marL="0" indent="0">
              <a:buNone/>
            </a:pPr>
            <a:r>
              <a:rPr lang="en-AU" dirty="0" smtClean="0"/>
              <a:t>For </a:t>
            </a:r>
            <a:r>
              <a:rPr lang="en-AU" dirty="0"/>
              <a:t>summer we wear:</a:t>
            </a:r>
          </a:p>
          <a:p>
            <a:r>
              <a:rPr lang="en-AU" dirty="0"/>
              <a:t>Black Shorts</a:t>
            </a:r>
          </a:p>
          <a:p>
            <a:r>
              <a:rPr lang="en-AU" dirty="0"/>
              <a:t>Red school shirt</a:t>
            </a:r>
          </a:p>
          <a:p>
            <a:r>
              <a:rPr lang="en-AU" dirty="0"/>
              <a:t>Leather covered shoes</a:t>
            </a:r>
          </a:p>
          <a:p>
            <a:endParaRPr lang="en-AU" dirty="0"/>
          </a:p>
        </p:txBody>
      </p:sp>
      <p:pic>
        <p:nvPicPr>
          <p:cNvPr id="3074" name="Picture 2" descr="http://www.boutique1.com/media/catalog/product/7/3/7316-b582w_red-3_f.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30"/>
          <a:stretch/>
        </p:blipFill>
        <p:spPr bwMode="auto">
          <a:xfrm>
            <a:off x="6448145" y="163773"/>
            <a:ext cx="2495550" cy="3480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014562"/>
            <a:ext cx="7272808" cy="646331"/>
          </a:xfrm>
          <a:prstGeom prst="rect">
            <a:avLst/>
          </a:prstGeom>
          <a:noFill/>
        </p:spPr>
        <p:txBody>
          <a:bodyPr wrap="square" rtlCol="0">
            <a:spAutoFit/>
          </a:bodyPr>
          <a:lstStyle/>
          <a:p>
            <a:pPr algn="ctr"/>
            <a:r>
              <a:rPr lang="en-AU" sz="3600" dirty="0"/>
              <a:t>The uniform we wear is simple. </a:t>
            </a:r>
          </a:p>
        </p:txBody>
      </p:sp>
      <p:sp>
        <p:nvSpPr>
          <p:cNvPr id="4" name="TextBox 3"/>
          <p:cNvSpPr txBox="1"/>
          <p:nvPr/>
        </p:nvSpPr>
        <p:spPr>
          <a:xfrm>
            <a:off x="4860032" y="2980015"/>
            <a:ext cx="4067944" cy="3385542"/>
          </a:xfrm>
          <a:prstGeom prst="rect">
            <a:avLst/>
          </a:prstGeom>
          <a:noFill/>
        </p:spPr>
        <p:txBody>
          <a:bodyPr wrap="square" rtlCol="0">
            <a:spAutoFit/>
          </a:bodyPr>
          <a:lstStyle/>
          <a:p>
            <a:endParaRPr lang="en-AU" dirty="0" smtClean="0"/>
          </a:p>
          <a:p>
            <a:r>
              <a:rPr lang="en-AU" sz="3200" dirty="0" smtClean="0"/>
              <a:t> </a:t>
            </a:r>
            <a:r>
              <a:rPr lang="en-AU" sz="3200" dirty="0"/>
              <a:t>F</a:t>
            </a:r>
            <a:r>
              <a:rPr lang="en-AU" sz="3200" dirty="0" smtClean="0"/>
              <a:t>or </a:t>
            </a:r>
            <a:r>
              <a:rPr lang="en-AU" sz="3200" dirty="0"/>
              <a:t>winter we wear:</a:t>
            </a:r>
          </a:p>
          <a:p>
            <a:pPr marL="285750" indent="-285750">
              <a:buFont typeface="Arial" pitchFamily="34" charset="0"/>
              <a:buChar char="•"/>
            </a:pPr>
            <a:r>
              <a:rPr lang="en-AU" sz="3200" dirty="0"/>
              <a:t>Black Long Pants</a:t>
            </a:r>
          </a:p>
          <a:p>
            <a:pPr marL="285750" indent="-285750">
              <a:buFont typeface="Arial" pitchFamily="34" charset="0"/>
              <a:buChar char="•"/>
            </a:pPr>
            <a:r>
              <a:rPr lang="en-AU" sz="3200" dirty="0"/>
              <a:t>Red Jumper</a:t>
            </a:r>
          </a:p>
          <a:p>
            <a:pPr marL="285750" indent="-285750">
              <a:buFont typeface="Arial" pitchFamily="34" charset="0"/>
              <a:buChar char="•"/>
            </a:pPr>
            <a:r>
              <a:rPr lang="en-AU" sz="3200" dirty="0"/>
              <a:t>Leather Covered Shoes</a:t>
            </a:r>
          </a:p>
          <a:p>
            <a:pPr marL="285750" indent="-285750">
              <a:buFont typeface="Arial" pitchFamily="34" charset="0"/>
              <a:buChar char="•"/>
            </a:pPr>
            <a:endParaRPr lang="en-AU" dirty="0" smtClean="0"/>
          </a:p>
          <a:p>
            <a:pPr marL="285750" indent="-285750">
              <a:buFont typeface="Arial" pitchFamily="34" charset="0"/>
              <a:buChar char="•"/>
            </a:pPr>
            <a:endParaRPr lang="en-AU" dirty="0"/>
          </a:p>
        </p:txBody>
      </p:sp>
    </p:spTree>
    <p:extLst>
      <p:ext uri="{BB962C8B-B14F-4D97-AF65-F5344CB8AC3E}">
        <p14:creationId xmlns:p14="http://schemas.microsoft.com/office/powerpoint/2010/main" val="1504073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8960" y="369286"/>
            <a:ext cx="6480720" cy="2185214"/>
          </a:xfrm>
          <a:prstGeom prst="rect">
            <a:avLst/>
          </a:prstGeom>
        </p:spPr>
        <p:txBody>
          <a:bodyPr wrap="square">
            <a:spAutoFit/>
          </a:bodyPr>
          <a:lstStyle/>
          <a:p>
            <a:pPr algn="ctr"/>
            <a:r>
              <a:rPr lang="en-AU" sz="4000" dirty="0"/>
              <a:t>Sport</a:t>
            </a:r>
            <a:r>
              <a:rPr lang="en-AU" dirty="0"/>
              <a:t/>
            </a:r>
            <a:br>
              <a:rPr lang="en-AU" dirty="0"/>
            </a:br>
            <a:r>
              <a:rPr lang="en-AU" sz="2400" dirty="0" err="1"/>
              <a:t>Sport</a:t>
            </a:r>
            <a:r>
              <a:rPr lang="en-AU" sz="2400" dirty="0"/>
              <a:t> at Temora High School happens every Wednesday afternoon during 5</a:t>
            </a:r>
            <a:r>
              <a:rPr lang="en-AU" sz="2400" baseline="30000" dirty="0"/>
              <a:t>th</a:t>
            </a:r>
            <a:r>
              <a:rPr lang="en-AU" sz="2400" dirty="0"/>
              <a:t> and 6</a:t>
            </a:r>
            <a:r>
              <a:rPr lang="en-AU" sz="2400" baseline="30000" dirty="0"/>
              <a:t>th</a:t>
            </a:r>
            <a:r>
              <a:rPr lang="en-AU" sz="2400" dirty="0"/>
              <a:t> period. We have a range of different sport choices including: </a:t>
            </a:r>
          </a:p>
        </p:txBody>
      </p:sp>
      <p:sp>
        <p:nvSpPr>
          <p:cNvPr id="5" name="Rectangle 4"/>
          <p:cNvSpPr/>
          <p:nvPr/>
        </p:nvSpPr>
        <p:spPr>
          <a:xfrm>
            <a:off x="1035945" y="2852936"/>
            <a:ext cx="2069976" cy="3108543"/>
          </a:xfrm>
          <a:prstGeom prst="rect">
            <a:avLst/>
          </a:prstGeom>
        </p:spPr>
        <p:txBody>
          <a:bodyPr wrap="square">
            <a:spAutoFit/>
          </a:bodyPr>
          <a:lstStyle/>
          <a:p>
            <a:pPr marL="285750" indent="-285750">
              <a:buFont typeface="Arial" pitchFamily="34" charset="0"/>
              <a:buChar char="•"/>
            </a:pPr>
            <a:r>
              <a:rPr lang="en-AU" sz="2800" dirty="0"/>
              <a:t>Tennis</a:t>
            </a:r>
          </a:p>
          <a:p>
            <a:pPr marL="285750" indent="-285750">
              <a:buFont typeface="Arial" pitchFamily="34" charset="0"/>
              <a:buChar char="•"/>
            </a:pPr>
            <a:r>
              <a:rPr lang="en-AU" sz="2800" dirty="0"/>
              <a:t>Soccer</a:t>
            </a:r>
          </a:p>
          <a:p>
            <a:pPr marL="285750" indent="-285750">
              <a:buFont typeface="Arial" pitchFamily="34" charset="0"/>
              <a:buChar char="•"/>
            </a:pPr>
            <a:r>
              <a:rPr lang="en-AU" sz="2800" dirty="0"/>
              <a:t>Squash</a:t>
            </a:r>
          </a:p>
          <a:p>
            <a:pPr marL="285750" indent="-285750">
              <a:buFont typeface="Arial" pitchFamily="34" charset="0"/>
              <a:buChar char="•"/>
            </a:pPr>
            <a:r>
              <a:rPr lang="en-AU" sz="2800" dirty="0"/>
              <a:t>Hockey</a:t>
            </a:r>
          </a:p>
          <a:p>
            <a:pPr marL="285750" indent="-285750">
              <a:buFont typeface="Arial" pitchFamily="34" charset="0"/>
              <a:buChar char="•"/>
            </a:pPr>
            <a:r>
              <a:rPr lang="en-AU" sz="2800" dirty="0"/>
              <a:t>Softball</a:t>
            </a:r>
          </a:p>
          <a:p>
            <a:pPr marL="285750" indent="-285750">
              <a:buFont typeface="Arial" pitchFamily="34" charset="0"/>
              <a:buChar char="•"/>
            </a:pPr>
            <a:r>
              <a:rPr lang="en-AU" sz="2800" dirty="0"/>
              <a:t>Fitness </a:t>
            </a:r>
            <a:r>
              <a:rPr lang="en-AU" sz="2800" dirty="0" smtClean="0"/>
              <a:t>Walking</a:t>
            </a:r>
            <a:endParaRPr lang="en-AU" sz="2800" dirty="0"/>
          </a:p>
        </p:txBody>
      </p:sp>
      <p:sp>
        <p:nvSpPr>
          <p:cNvPr id="2" name="TextBox 1"/>
          <p:cNvSpPr txBox="1"/>
          <p:nvPr/>
        </p:nvSpPr>
        <p:spPr>
          <a:xfrm>
            <a:off x="5561908" y="2852935"/>
            <a:ext cx="2484276" cy="3108543"/>
          </a:xfrm>
          <a:prstGeom prst="rect">
            <a:avLst/>
          </a:prstGeom>
          <a:noFill/>
        </p:spPr>
        <p:txBody>
          <a:bodyPr wrap="square" rtlCol="0">
            <a:spAutoFit/>
          </a:bodyPr>
          <a:lstStyle/>
          <a:p>
            <a:pPr marL="285750" indent="-285750">
              <a:buFont typeface="Arial" pitchFamily="34" charset="0"/>
              <a:buChar char="•"/>
            </a:pPr>
            <a:r>
              <a:rPr lang="en-AU" sz="2800" dirty="0"/>
              <a:t>Swimming</a:t>
            </a:r>
          </a:p>
          <a:p>
            <a:pPr marL="285750" indent="-285750">
              <a:buFont typeface="Arial" pitchFamily="34" charset="0"/>
              <a:buChar char="•"/>
            </a:pPr>
            <a:r>
              <a:rPr lang="en-AU" sz="2800" dirty="0"/>
              <a:t>Badminton</a:t>
            </a:r>
          </a:p>
          <a:p>
            <a:pPr marL="285750" indent="-285750">
              <a:buFont typeface="Arial" pitchFamily="34" charset="0"/>
              <a:buChar char="•"/>
            </a:pPr>
            <a:r>
              <a:rPr lang="en-AU" sz="2800" dirty="0"/>
              <a:t>Volleyball</a:t>
            </a:r>
          </a:p>
          <a:p>
            <a:pPr marL="285750" indent="-285750">
              <a:buFont typeface="Arial" pitchFamily="34" charset="0"/>
              <a:buChar char="•"/>
            </a:pPr>
            <a:r>
              <a:rPr lang="en-AU" sz="2800" dirty="0"/>
              <a:t>Touch</a:t>
            </a:r>
          </a:p>
          <a:p>
            <a:pPr marL="285750" indent="-285750">
              <a:buFont typeface="Arial" pitchFamily="34" charset="0"/>
              <a:buChar char="•"/>
            </a:pPr>
            <a:r>
              <a:rPr lang="en-AU" sz="2800" dirty="0"/>
              <a:t>Basketball</a:t>
            </a:r>
          </a:p>
          <a:p>
            <a:pPr marL="285750" indent="-285750">
              <a:buFont typeface="Arial" pitchFamily="34" charset="0"/>
              <a:buChar char="•"/>
            </a:pPr>
            <a:r>
              <a:rPr lang="en-AU" sz="2800" dirty="0"/>
              <a:t>Gym session</a:t>
            </a:r>
          </a:p>
          <a:p>
            <a:pPr marL="285750" indent="-285750">
              <a:buFont typeface="Arial" pitchFamily="34" charset="0"/>
              <a:buChar char="•"/>
            </a:pPr>
            <a:r>
              <a:rPr lang="en-AU" sz="2800" dirty="0"/>
              <a:t>Shooting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157" y="3501007"/>
            <a:ext cx="15843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314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Homework / </a:t>
            </a:r>
            <a:r>
              <a:rPr lang="en-AU" dirty="0" smtClean="0"/>
              <a:t>Study</a:t>
            </a:r>
            <a:endParaRPr lang="en-AU" dirty="0"/>
          </a:p>
        </p:txBody>
      </p:sp>
      <p:sp>
        <p:nvSpPr>
          <p:cNvPr id="3" name="Content Placeholder 2"/>
          <p:cNvSpPr>
            <a:spLocks noGrp="1"/>
          </p:cNvSpPr>
          <p:nvPr>
            <p:ph idx="1"/>
          </p:nvPr>
        </p:nvSpPr>
        <p:spPr/>
        <p:txBody>
          <a:bodyPr/>
          <a:lstStyle/>
          <a:p>
            <a:pPr marL="0" indent="0" algn="ctr">
              <a:buNone/>
            </a:pPr>
            <a:r>
              <a:rPr lang="en-AU" dirty="0"/>
              <a:t>At Temora High homework isn’t a big thing. Some subjects teachers give you a page or two to complete in year 7. In later years you get some bigger assignments to complete. When you get to year 11 and 12 you get lots of homework and have time during the day for study.</a:t>
            </a:r>
          </a:p>
          <a:p>
            <a:pPr marL="0" indent="0">
              <a:buNone/>
            </a:pP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725144"/>
            <a:ext cx="2301081"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7792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School Life &amp;quot;&quot;/&gt;&lt;property id=&quot;20307&quot; value=&quot;256&quot;/&gt;&lt;/object&gt;&lt;object type=&quot;3&quot; unique_id=&quot;10005&quot;&gt;&lt;property id=&quot;20148&quot; value=&quot;5&quot;/&gt;&lt;property id=&quot;20300&quot; value=&quot;Slide 5 - &amp;quot;Subjects&amp;quot;&quot;/&gt;&lt;property id=&quot;20307&quot; value=&quot;257&quot;/&gt;&lt;/object&gt;&lt;object type=&quot;3&quot; unique_id=&quot;10006&quot;&gt;&lt;property id=&quot;20148&quot; value=&quot;5&quot;/&gt;&lt;property id=&quot;20300&quot; value=&quot;Slide 7 - &amp;quot;School Uniform&amp;quot;&quot;/&gt;&lt;property id=&quot;20307&quot; value=&quot;258&quot;/&gt;&lt;/object&gt;&lt;object type=&quot;3&quot; unique_id=&quot;10007&quot;&gt;&lt;property id=&quot;20148&quot; value=&quot;5&quot;/&gt;&lt;property id=&quot;20300&quot; value=&quot;Slide 2 - &amp;quot;Information on Temora High School&amp;quot;&quot;/&gt;&lt;property id=&quot;20307&quot; value=&quot;259&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8&quot;/&gt;&lt;property id=&quot;20307&quot; value=&quot;260&quot;/&gt;&lt;/object&gt;&lt;object type=&quot;3&quot; unique_id=&quot;10092&quot;&gt;&lt;property id=&quot;20148&quot; value=&quot;5&quot;/&gt;&lt;property id=&quot;20300&quot; value=&quot;Slide 3 - &amp;quot;Recess/Lunch&amp;quot;&quot;/&gt;&lt;property id=&quot;20307&quot; value=&quot;263&quot;/&gt;&lt;/object&gt;&lt;object type=&quot;3&quot; unique_id=&quot;10093&quot;&gt;&lt;property id=&quot;20148&quot; value=&quot;5&quot;/&gt;&lt;property id=&quot;20300&quot; value=&quot;Slide 4 - &amp;quot;Recess/Lunch&amp;quot;&quot;/&gt;&lt;property id=&quot;20307&quot; value=&quot;264&quot;/&gt;&lt;/object&gt;&lt;object type=&quot;3&quot; unique_id=&quot;10094&quot;&gt;&lt;property id=&quot;20148&quot; value=&quot;5&quot;/&gt;&lt;property id=&quot;20300&quot; value=&quot;Slide 9 - &amp;quot;Homework / Study&amp;quot;&quot;/&gt;&lt;property id=&quot;20307&quot; value=&quot;265&quot;/&gt;&lt;/object&gt;&lt;object type=&quot;3&quot; unique_id=&quot;10095&quot;&gt;&lt;property id=&quot;20148&quot; value=&quot;5&quot;/&gt;&lt;property id=&quot;20300&quot; value=&quot;Slide 10 - &amp;quot;A Typical School Day&amp;quot;&quot;/&gt;&lt;property id=&quot;20307&quot; value=&quot;266&quot;/&gt;&lt;/object&gt;&lt;object type=&quot;3&quot; unique_id=&quot;10252&quot;&gt;&lt;property id=&quot;20148&quot; value=&quot;5&quot;/&gt;&lt;property id=&quot;20300&quot; value=&quot;Slide 11 - &amp;quot;High School Teachers&amp;quot;&quot;/&gt;&lt;property id=&quot;20307&quot; value=&quot;26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496</Words>
  <Application>Microsoft Office PowerPoint</Application>
  <PresentationFormat>On-screen Show (4:3)</PresentationFormat>
  <Paragraphs>72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School Life </vt:lpstr>
      <vt:lpstr>Information on Temora High School</vt:lpstr>
      <vt:lpstr>Recess/Lunch</vt:lpstr>
      <vt:lpstr>Recess/Lunch</vt:lpstr>
      <vt:lpstr>Subjects</vt:lpstr>
      <vt:lpstr>PowerPoint Presentation</vt:lpstr>
      <vt:lpstr>School Uniform</vt:lpstr>
      <vt:lpstr>PowerPoint Presentation</vt:lpstr>
      <vt:lpstr>Homework / Study</vt:lpstr>
      <vt:lpstr>A Typical School Day</vt:lpstr>
      <vt:lpstr>High School Teachers</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School Life </dc:title>
  <dc:creator>Jones2, Kaitlin</dc:creator>
  <cp:lastModifiedBy>Jennifer Lewis</cp:lastModifiedBy>
  <cp:revision>40</cp:revision>
  <dcterms:created xsi:type="dcterms:W3CDTF">2013-04-12T02:40:22Z</dcterms:created>
  <dcterms:modified xsi:type="dcterms:W3CDTF">2013-06-02T03:06:35Z</dcterms:modified>
</cp:coreProperties>
</file>