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0066"/>
    <a:srgbClr val="FFFF00"/>
    <a:srgbClr val="66FF33"/>
    <a:srgbClr val="FFFFFF"/>
    <a:srgbClr val="00FFFF"/>
    <a:srgbClr val="33CC33"/>
    <a:srgbClr val="000000"/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98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1178F-8F18-42CE-A886-3907D50BD340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AC821-6CD3-485E-BC43-7342E5CED85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224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AC821-6CD3-485E-BC43-7342E5CED854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037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D82A-82A0-488C-992F-9E6185F64204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A603-B8AB-425C-8C09-4171BD322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19747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D82A-82A0-488C-992F-9E6185F64204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A603-B8AB-425C-8C09-4171BD322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345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D82A-82A0-488C-992F-9E6185F64204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A603-B8AB-425C-8C09-4171BD322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7199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D82A-82A0-488C-992F-9E6185F64204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A603-B8AB-425C-8C09-4171BD322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4093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D82A-82A0-488C-992F-9E6185F64204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A603-B8AB-425C-8C09-4171BD322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7638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D82A-82A0-488C-992F-9E6185F64204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A603-B8AB-425C-8C09-4171BD322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19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D82A-82A0-488C-992F-9E6185F64204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A603-B8AB-425C-8C09-4171BD322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556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D82A-82A0-488C-992F-9E6185F64204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A603-B8AB-425C-8C09-4171BD322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2734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D82A-82A0-488C-992F-9E6185F64204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A603-B8AB-425C-8C09-4171BD322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3960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D82A-82A0-488C-992F-9E6185F64204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A603-B8AB-425C-8C09-4171BD322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3786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5D82A-82A0-488C-992F-9E6185F64204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FA603-B8AB-425C-8C09-4171BD322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64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D82A-82A0-488C-992F-9E6185F64204}" type="datetimeFigureOut">
              <a:rPr lang="en-AU" smtClean="0"/>
              <a:t>13/05/2013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FA603-B8AB-425C-8C09-4171BD32228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072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Photos 2013\Year 5\5J\Korea VC photos\IMG_02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5910" y="59698"/>
            <a:ext cx="53027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HeroicExtremeRightFacing"/>
              <a:lightRig rig="threePt" dir="t"/>
            </a:scene3d>
            <a:sp3d extrusionH="57150">
              <a:bevelT w="38100" h="762000" prst="angle"/>
            </a:sp3d>
          </a:bodyPr>
          <a:lstStyle/>
          <a:p>
            <a:pPr algn="ctr"/>
            <a:r>
              <a:rPr lang="en-US" sz="8000" b="1" cap="none" spc="0" dirty="0" smtClean="0">
                <a:ln w="1905"/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 to</a:t>
            </a:r>
            <a:endParaRPr lang="en-US" sz="8000" b="1" cap="none" spc="0" dirty="0">
              <a:ln w="1905"/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91880" y="404664"/>
            <a:ext cx="5310200" cy="20162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HeroicExtremeLeftFacing"/>
              <a:lightRig rig="threePt" dir="t"/>
            </a:scene3d>
            <a:sp3d extrusionH="57150">
              <a:bevelT w="38100" h="762000" prst="angle"/>
              <a:bevelB h="762000"/>
            </a:sp3d>
          </a:bodyPr>
          <a:lstStyle/>
          <a:p>
            <a:pPr algn="ctr"/>
            <a:r>
              <a:rPr lang="en-US" sz="16600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doni MT Black" pitchFamily="18" charset="0"/>
              </a:rPr>
              <a:t>5J</a:t>
            </a:r>
            <a:endParaRPr lang="en-US" sz="16600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odoni MT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1551" y="5661248"/>
            <a:ext cx="7434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>
              <a:bevelT h="234950"/>
              <a:bevelB h="1212850"/>
            </a:sp3d>
          </a:bodyPr>
          <a:lstStyle/>
          <a:p>
            <a:pPr algn="ctr"/>
            <a:r>
              <a:rPr lang="en-US" sz="5400" cap="small" spc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Gill Sans Ultra Bold Condensed" pitchFamily="34" charset="0"/>
              </a:rPr>
              <a:t>Gymea Bay Public School</a:t>
            </a:r>
            <a:endParaRPr lang="en-US" sz="5400" cap="small" spc="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Gill Sans Ultra Bold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62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:\Photos 2013\Year 5\5J\Korea VC photos\IMG_0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043" y="3717032"/>
            <a:ext cx="3683901" cy="2762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040" y="198814"/>
            <a:ext cx="8136904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4400" dirty="0">
                <a:latin typeface="Jokerman" pitchFamily="82" charset="0"/>
              </a:rPr>
              <a:t> </a:t>
            </a:r>
            <a:r>
              <a:rPr lang="en-AU" sz="4400" dirty="0" smtClean="0">
                <a:latin typeface="Jokerman" pitchFamily="82" charset="0"/>
              </a:rPr>
              <a:t>                    </a:t>
            </a:r>
            <a:r>
              <a:rPr lang="en-AU" sz="4400" dirty="0" smtClean="0">
                <a:solidFill>
                  <a:srgbClr val="00FFFF"/>
                </a:solidFill>
                <a:latin typeface="Jokerman" pitchFamily="82" charset="0"/>
              </a:rPr>
              <a:t>T</a:t>
            </a:r>
            <a:r>
              <a:rPr lang="en-AU" sz="4400" dirty="0" smtClean="0">
                <a:solidFill>
                  <a:srgbClr val="2CE83E"/>
                </a:solidFill>
                <a:latin typeface="Jokerman" pitchFamily="82" charset="0"/>
              </a:rPr>
              <a:t>y</a:t>
            </a:r>
            <a:r>
              <a:rPr lang="en-AU" sz="4400" dirty="0" smtClean="0">
                <a:solidFill>
                  <a:srgbClr val="FF0000"/>
                </a:solidFill>
                <a:latin typeface="Jokerman" pitchFamily="82" charset="0"/>
              </a:rPr>
              <a:t>l</a:t>
            </a:r>
            <a:r>
              <a:rPr lang="en-AU" sz="4400" dirty="0" smtClean="0">
                <a:solidFill>
                  <a:srgbClr val="FFFF00"/>
                </a:solidFill>
                <a:latin typeface="Jokerman" pitchFamily="82" charset="0"/>
              </a:rPr>
              <a:t>e</a:t>
            </a:r>
            <a:r>
              <a:rPr lang="en-AU" sz="4400" dirty="0" smtClean="0">
                <a:solidFill>
                  <a:schemeClr val="accent6"/>
                </a:solidFill>
                <a:latin typeface="Jokerman" pitchFamily="82" charset="0"/>
              </a:rPr>
              <a:t>r - </a:t>
            </a:r>
            <a:r>
              <a:rPr lang="ko-KR" altLang="en-US" sz="4400" dirty="0" smtClean="0">
                <a:solidFill>
                  <a:schemeClr val="accent6"/>
                </a:solidFill>
                <a:latin typeface="Jokerman" pitchFamily="82" charset="0"/>
              </a:rPr>
              <a:t>강건</a:t>
            </a:r>
            <a:endParaRPr lang="en-AU" sz="4400" dirty="0">
              <a:solidFill>
                <a:schemeClr val="accent6"/>
              </a:solidFill>
              <a:latin typeface="Jokerm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772816"/>
            <a:ext cx="615617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0070C0"/>
                </a:solidFill>
              </a:rPr>
              <a:t>Likes: I Like Computer’s and video games and soccer and likes all friends and Borderlands. </a:t>
            </a:r>
          </a:p>
          <a:p>
            <a:endParaRPr lang="en-AU" sz="2800" dirty="0" smtClean="0">
              <a:solidFill>
                <a:srgbClr val="0070C0"/>
              </a:solidFill>
            </a:endParaRPr>
          </a:p>
          <a:p>
            <a:r>
              <a:rPr lang="en-AU" sz="2800" dirty="0" smtClean="0">
                <a:solidFill>
                  <a:srgbClr val="0070C0"/>
                </a:solidFill>
              </a:rPr>
              <a:t>Dislikes: Brussel sprouts and not playing </a:t>
            </a:r>
            <a:r>
              <a:rPr lang="en-AU" sz="2800" dirty="0">
                <a:solidFill>
                  <a:srgbClr val="0070C0"/>
                </a:solidFill>
              </a:rPr>
              <a:t>V</a:t>
            </a:r>
            <a:r>
              <a:rPr lang="en-AU" sz="2800" dirty="0" smtClean="0">
                <a:solidFill>
                  <a:srgbClr val="0070C0"/>
                </a:solidFill>
              </a:rPr>
              <a:t>ideo Games</a:t>
            </a:r>
          </a:p>
          <a:p>
            <a:endParaRPr lang="en-AU" sz="2800" dirty="0"/>
          </a:p>
          <a:p>
            <a:r>
              <a:rPr lang="en-AU" sz="2800" dirty="0" smtClean="0">
                <a:solidFill>
                  <a:srgbClr val="00FFFF"/>
                </a:solidFill>
              </a:rPr>
              <a:t>Dream: My Dream is to be a video gamer on YouTube and a video game creator!</a:t>
            </a:r>
          </a:p>
          <a:p>
            <a:endParaRPr lang="en-AU" sz="2800" dirty="0" smtClean="0">
              <a:solidFill>
                <a:srgbClr val="2CE83E"/>
              </a:solidFill>
            </a:endParaRPr>
          </a:p>
          <a:p>
            <a:r>
              <a:rPr lang="en-AU" sz="2800" dirty="0" smtClean="0">
                <a:solidFill>
                  <a:srgbClr val="2CE83E"/>
                </a:solidFill>
              </a:rPr>
              <a:t>Age: 11</a:t>
            </a:r>
          </a:p>
          <a:p>
            <a:endParaRPr lang="en-AU" sz="2800" dirty="0">
              <a:solidFill>
                <a:srgbClr val="2CE83E"/>
              </a:solidFill>
            </a:endParaRPr>
          </a:p>
          <a:p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41332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:\Photos 2013\Year 5\5J\Korea VC photos\IMG_02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2" y="3501008"/>
            <a:ext cx="3995936" cy="29969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7084" y="2632373"/>
            <a:ext cx="42724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Adrian</a:t>
            </a:r>
          </a:p>
          <a:p>
            <a:pPr algn="ctr"/>
            <a:r>
              <a:rPr lang="en-AU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ko-KR" altLang="en-US" sz="3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최윤정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1187624" y="393305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>
                <a:solidFill>
                  <a:srgbClr val="00B0F0"/>
                </a:solidFill>
              </a:rPr>
              <a:t>Age: 11</a:t>
            </a:r>
          </a:p>
          <a:p>
            <a:pPr algn="ctr"/>
            <a:endParaRPr lang="en-AU" sz="1400" dirty="0">
              <a:solidFill>
                <a:srgbClr val="00B0F0"/>
              </a:solidFill>
            </a:endParaRPr>
          </a:p>
          <a:p>
            <a:pPr algn="ctr"/>
            <a:r>
              <a:rPr lang="en-AU" sz="1400" dirty="0" smtClean="0">
                <a:solidFill>
                  <a:srgbClr val="00B0F0"/>
                </a:solidFill>
              </a:rPr>
              <a:t>My dream: is to be an astronaut </a:t>
            </a:r>
            <a:endParaRPr lang="en-AU" sz="1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0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:\Photos 2013\Year 5\5J\Korea VC photos\IMG_02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Smiley Face 1"/>
          <p:cNvSpPr/>
          <p:nvPr/>
        </p:nvSpPr>
        <p:spPr>
          <a:xfrm>
            <a:off x="125341" y="97063"/>
            <a:ext cx="3312368" cy="280831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/>
          <p:cNvSpPr txBox="1"/>
          <p:nvPr/>
        </p:nvSpPr>
        <p:spPr>
          <a:xfrm>
            <a:off x="412241" y="1307573"/>
            <a:ext cx="2729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rgbClr val="FFFFFF"/>
                </a:solidFill>
                <a:latin typeface="Algerian" pitchFamily="82" charset="0"/>
              </a:rPr>
              <a:t>N</a:t>
            </a:r>
            <a:r>
              <a:rPr lang="en-AU" sz="3600" dirty="0" smtClean="0">
                <a:solidFill>
                  <a:srgbClr val="FFFF00"/>
                </a:solidFill>
                <a:latin typeface="Algerian" pitchFamily="82" charset="0"/>
              </a:rPr>
              <a:t>a</a:t>
            </a:r>
            <a:r>
              <a:rPr lang="en-AU" sz="3600" dirty="0" smtClean="0">
                <a:solidFill>
                  <a:srgbClr val="66FF33"/>
                </a:solidFill>
                <a:latin typeface="Algerian" pitchFamily="82" charset="0"/>
              </a:rPr>
              <a:t>t</a:t>
            </a:r>
            <a:r>
              <a:rPr lang="en-AU" sz="3600" dirty="0" smtClean="0">
                <a:solidFill>
                  <a:srgbClr val="0000CC"/>
                </a:solidFill>
                <a:latin typeface="Algerian" pitchFamily="82" charset="0"/>
              </a:rPr>
              <a:t>h</a:t>
            </a:r>
            <a:r>
              <a:rPr lang="en-AU" sz="3600" dirty="0" smtClean="0">
                <a:solidFill>
                  <a:srgbClr val="FF0066"/>
                </a:solidFill>
                <a:latin typeface="Algerian" pitchFamily="82" charset="0"/>
              </a:rPr>
              <a:t>a</a:t>
            </a:r>
            <a:r>
              <a:rPr lang="en-AU" sz="3600" dirty="0" smtClean="0">
                <a:solidFill>
                  <a:srgbClr val="00FFFF"/>
                </a:solidFill>
                <a:latin typeface="Algerian" pitchFamily="82" charset="0"/>
              </a:rPr>
              <a:t>n</a:t>
            </a:r>
          </a:p>
          <a:p>
            <a:r>
              <a:rPr lang="en-AU" sz="3600" dirty="0" smtClean="0">
                <a:solidFill>
                  <a:srgbClr val="00FFFF"/>
                </a:solidFill>
                <a:latin typeface="Algerian" pitchFamily="82" charset="0"/>
              </a:rPr>
              <a:t>-</a:t>
            </a:r>
            <a:r>
              <a:rPr lang="ko-KR" altLang="en-US" sz="3600" dirty="0" smtClean="0">
                <a:solidFill>
                  <a:srgbClr val="00FFFF"/>
                </a:solidFill>
                <a:latin typeface="Algerian" pitchFamily="82" charset="0"/>
              </a:rPr>
              <a:t>김현미</a:t>
            </a:r>
            <a:endParaRPr lang="en-AU" sz="3600" dirty="0">
              <a:solidFill>
                <a:srgbClr val="00FFFF"/>
              </a:solidFill>
              <a:latin typeface="Algerian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3573016"/>
            <a:ext cx="41764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Age: 10</a:t>
            </a:r>
          </a:p>
          <a:p>
            <a:r>
              <a:rPr lang="en-AU" sz="3200" dirty="0" smtClean="0"/>
              <a:t>Favourite sport: football</a:t>
            </a:r>
          </a:p>
          <a:p>
            <a:r>
              <a:rPr lang="en-AU" sz="3200" dirty="0" smtClean="0"/>
              <a:t>Dream: famous footballer for </a:t>
            </a:r>
            <a:r>
              <a:rPr lang="en-AU" sz="3200" dirty="0"/>
              <a:t>A</a:t>
            </a:r>
            <a:r>
              <a:rPr lang="en-AU" sz="3200" dirty="0" smtClean="0"/>
              <a:t>ustralia 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29423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:\Photos 2013\Year 5\5J\Korea VC photos\IMG_0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851920" cy="28889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867536" y="821654"/>
            <a:ext cx="62247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A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nard MT Condensed" pitchFamily="18" charset="0"/>
              </a:rPr>
              <a:t>Luca-</a:t>
            </a:r>
            <a:r>
              <a:rPr lang="ko-KR" altLang="en-US" sz="72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Bernard MT Condensed" pitchFamily="18" charset="0"/>
              </a:rPr>
              <a:t>정이삭</a:t>
            </a:r>
            <a:endParaRPr lang="en-AU" sz="7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Bernard MT Condense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7391" y="3134162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5400" b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endParaRPr lang="en-US" sz="5400" b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2323711"/>
            <a:ext cx="3600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latin typeface="Algerian" pitchFamily="82" charset="0"/>
              </a:rPr>
              <a:t>Age: 10.</a:t>
            </a:r>
          </a:p>
          <a:p>
            <a:endParaRPr lang="en-AU" dirty="0">
              <a:latin typeface="Algerian" pitchFamily="82" charset="0"/>
            </a:endParaRPr>
          </a:p>
          <a:p>
            <a:r>
              <a:rPr lang="en-AU" dirty="0" smtClean="0">
                <a:latin typeface="Algerian" pitchFamily="82" charset="0"/>
              </a:rPr>
              <a:t>Likes: The colour blue, Soccer.</a:t>
            </a:r>
          </a:p>
          <a:p>
            <a:endParaRPr lang="en-AU" dirty="0">
              <a:latin typeface="Algerian" pitchFamily="82" charset="0"/>
            </a:endParaRPr>
          </a:p>
          <a:p>
            <a:r>
              <a:rPr lang="en-AU" dirty="0" smtClean="0">
                <a:latin typeface="Algerian" pitchFamily="82" charset="0"/>
              </a:rPr>
              <a:t>Dream: To be an engineer.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1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:\Photos 2013\Year 5\5J\Korea VC photos\IMG_02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316" y="4277250"/>
            <a:ext cx="3419872" cy="25649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3072020" y="254258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FF0000"/>
                </a:solidFill>
                <a:latin typeface="Arial Black" pitchFamily="34" charset="0"/>
              </a:rPr>
              <a:t>MYLES</a:t>
            </a:r>
          </a:p>
          <a:p>
            <a:r>
              <a:rPr lang="en-AU" sz="4400" dirty="0" smtClean="0">
                <a:solidFill>
                  <a:srgbClr val="FF0000"/>
                </a:solidFill>
                <a:latin typeface="Arial Black" pitchFamily="34" charset="0"/>
              </a:rPr>
              <a:t>- </a:t>
            </a:r>
            <a:r>
              <a:rPr lang="ko-KR" altLang="en-US" sz="4400" dirty="0" smtClean="0">
                <a:solidFill>
                  <a:srgbClr val="FF0000"/>
                </a:solidFill>
                <a:latin typeface="Arial Black" pitchFamily="34" charset="0"/>
              </a:rPr>
              <a:t>최윤정</a:t>
            </a:r>
            <a:endParaRPr lang="en-AU" sz="4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995" y="1700808"/>
            <a:ext cx="3512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FF0000"/>
                </a:solidFill>
                <a:latin typeface="Goudy Stout" pitchFamily="18" charset="0"/>
                <a:ea typeface="Adobe Fangsong Std R" pitchFamily="18" charset="-128"/>
              </a:rPr>
              <a:t>AGE 10</a:t>
            </a:r>
            <a:endParaRPr lang="en-AU" sz="3200" dirty="0">
              <a:solidFill>
                <a:srgbClr val="FF0000"/>
              </a:solidFill>
              <a:latin typeface="Goudy Stout" pitchFamily="18" charset="0"/>
              <a:ea typeface="Adobe Fangsong Std R" pitchFamily="18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893" y="3068960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FFFFFF"/>
                </a:solidFill>
              </a:rPr>
              <a:t>DREAM My dream is to be a baseball player</a:t>
            </a:r>
            <a:endParaRPr lang="en-AU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28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M:\Photos 2013\Year 5\5J\Korea VC photos\IMG_0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45024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1520" y="2261564"/>
            <a:ext cx="5976664" cy="2123658"/>
          </a:xfrm>
          <a:prstGeom prst="rect">
            <a:avLst/>
          </a:prstGeom>
          <a:noFill/>
          <a:scene3d>
            <a:camera prst="isometricLeftDown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AU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RILEY</a:t>
            </a:r>
          </a:p>
          <a:p>
            <a:r>
              <a:rPr lang="en-AU" sz="6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-</a:t>
            </a:r>
            <a:r>
              <a:rPr lang="ko-KR" altLang="en-US" sz="6600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정이삭</a:t>
            </a:r>
            <a:endParaRPr lang="en-AU" sz="6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024" y="3501008"/>
            <a:ext cx="3960440" cy="1200329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A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Age:11</a:t>
            </a:r>
          </a:p>
          <a:p>
            <a:endParaRPr lang="en-A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A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What I want to be when o grow up: I want to be a builder.</a:t>
            </a:r>
            <a:endParaRPr lang="en-A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022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M:\Photos 2013\Year 5\5J\Korea VC photos\IMG_0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3323861" cy="2492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4868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smtClean="0">
                <a:solidFill>
                  <a:srgbClr val="FFFFFF"/>
                </a:solidFill>
              </a:rPr>
              <a:t>Trae</a:t>
            </a:r>
            <a:r>
              <a:rPr lang="en-AU" sz="9600" dirty="0" smtClean="0">
                <a:solidFill>
                  <a:srgbClr val="FFFFFF"/>
                </a:solidFill>
              </a:rPr>
              <a:t>-</a:t>
            </a:r>
            <a:r>
              <a:rPr lang="ko-KR" altLang="en-US" sz="9600" dirty="0" smtClean="0">
                <a:solidFill>
                  <a:srgbClr val="FFFFFF"/>
                </a:solidFill>
              </a:rPr>
              <a:t>한송학</a:t>
            </a:r>
            <a:endParaRPr lang="en-AU" sz="9600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780928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00FFFF"/>
                </a:solidFill>
              </a:rPr>
              <a:t>Dream: to be a professional Rugby league player </a:t>
            </a:r>
            <a:endParaRPr lang="en-AU" dirty="0">
              <a:solidFill>
                <a:srgbClr val="00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0305" y="3121048"/>
            <a:ext cx="3323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FFFF00"/>
                </a:solidFill>
              </a:rPr>
              <a:t>AGE: </a:t>
            </a:r>
            <a:r>
              <a:rPr lang="en-AU" sz="4400" dirty="0" smtClean="0">
                <a:solidFill>
                  <a:srgbClr val="3333FF"/>
                </a:solidFill>
              </a:rPr>
              <a:t>10</a:t>
            </a:r>
            <a:endParaRPr lang="en-AU" sz="4400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2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:\Photos 2013\Year 5\5J\Korea VC photos\IMG_02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441" y="3429000"/>
            <a:ext cx="4379979" cy="32849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0"/>
            <a:ext cx="6264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Kye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lumsden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 </a:t>
            </a:r>
          </a:p>
          <a:p>
            <a:pPr lvl="0"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-</a:t>
            </a:r>
            <a:r>
              <a:rPr lang="ko-KR" alt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howcard Gothic" pitchFamily="82" charset="0"/>
              </a:rPr>
              <a:t>라영준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howcard Gothic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579" y="1988840"/>
            <a:ext cx="36004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33CC33"/>
                </a:solidFill>
                <a:latin typeface="Showcard Gothic" pitchFamily="82" charset="0"/>
              </a:rPr>
              <a:t>Dream </a:t>
            </a:r>
            <a:r>
              <a:rPr lang="en-AU" sz="2800" dirty="0" smtClean="0">
                <a:solidFill>
                  <a:srgbClr val="33CC33"/>
                </a:solidFill>
                <a:latin typeface="Showcard Gothic" pitchFamily="82" charset="0"/>
              </a:rPr>
              <a:t>: </a:t>
            </a:r>
            <a:r>
              <a:rPr lang="en-AU" sz="3200" dirty="0" smtClean="0">
                <a:solidFill>
                  <a:srgbClr val="33CC33"/>
                </a:solidFill>
                <a:latin typeface="Showcard Gothic" pitchFamily="82" charset="0"/>
              </a:rPr>
              <a:t>is to be a builder</a:t>
            </a:r>
          </a:p>
          <a:p>
            <a:endParaRPr lang="en-AU" sz="3200" dirty="0">
              <a:solidFill>
                <a:srgbClr val="33CC33"/>
              </a:solidFill>
              <a:latin typeface="Showcard Gothic" pitchFamily="82" charset="0"/>
            </a:endParaRPr>
          </a:p>
          <a:p>
            <a:r>
              <a:rPr lang="en-AU" sz="3200" dirty="0" smtClean="0">
                <a:solidFill>
                  <a:srgbClr val="33CC33"/>
                </a:solidFill>
                <a:latin typeface="Showcard Gothic" pitchFamily="82" charset="0"/>
              </a:rPr>
              <a:t>Age:10</a:t>
            </a:r>
            <a:endParaRPr lang="en-AU" sz="3200" dirty="0">
              <a:solidFill>
                <a:srgbClr val="33CC33"/>
              </a:solidFill>
              <a:latin typeface="Showcard Gothic" pitchFamily="82" charset="0"/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5148064" y="548680"/>
            <a:ext cx="3312368" cy="2304256"/>
          </a:xfrm>
          <a:prstGeom prst="smileyFace">
            <a:avLst/>
          </a:prstGeom>
          <a:solidFill>
            <a:schemeClr val="bg1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46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M:\Photos 2013\Year 5\5J\Korea VC photos\IMG_0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717032"/>
            <a:ext cx="4187957" cy="31409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903640" y="2211584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>
                <a:solidFill>
                  <a:srgbClr val="FFFF00"/>
                </a:solidFill>
              </a:rPr>
              <a:t>AGE: 10</a:t>
            </a:r>
            <a:endParaRPr lang="en-AU" sz="3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3608" y="1124744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AU" sz="2400" dirty="0">
                <a:solidFill>
                  <a:srgbClr val="FFFF00"/>
                </a:solidFill>
              </a:rPr>
              <a:t>DREAM:PROFESSIONAL SOCCER PLAYER</a:t>
            </a:r>
          </a:p>
        </p:txBody>
      </p:sp>
      <p:sp>
        <p:nvSpPr>
          <p:cNvPr id="6" name="Smiley Face 5"/>
          <p:cNvSpPr/>
          <p:nvPr/>
        </p:nvSpPr>
        <p:spPr>
          <a:xfrm>
            <a:off x="1287766" y="4077072"/>
            <a:ext cx="2636162" cy="1892549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66FF3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2348880"/>
            <a:ext cx="51125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600" dirty="0" smtClean="0"/>
              <a:t>LUKE</a:t>
            </a:r>
          </a:p>
          <a:p>
            <a:r>
              <a:rPr lang="en-AU" sz="9600" dirty="0" smtClean="0"/>
              <a:t>-</a:t>
            </a:r>
            <a:r>
              <a:rPr lang="ko-KR" altLang="en-US" sz="9600" dirty="0" smtClean="0"/>
              <a:t>최윤정</a:t>
            </a:r>
            <a:endParaRPr lang="en-AU" sz="9600" dirty="0"/>
          </a:p>
        </p:txBody>
      </p:sp>
    </p:spTree>
    <p:extLst>
      <p:ext uri="{BB962C8B-B14F-4D97-AF65-F5344CB8AC3E}">
        <p14:creationId xmlns:p14="http://schemas.microsoft.com/office/powerpoint/2010/main" val="38540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iley Face 3"/>
          <p:cNvSpPr/>
          <p:nvPr/>
        </p:nvSpPr>
        <p:spPr>
          <a:xfrm rot="10800000">
            <a:off x="401491" y="4437112"/>
            <a:ext cx="908445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9458" name="Picture 2" descr="M:\Photos 2013\Year 5\5J\Korea VC photos\IMG_0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3779912" cy="28349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47331" y="1124744"/>
            <a:ext cx="525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Paul my age is ten my dream is to be a professional football player</a:t>
            </a:r>
          </a:p>
          <a:p>
            <a:r>
              <a:rPr lang="en-AU" dirty="0" smtClean="0"/>
              <a:t>- </a:t>
            </a:r>
            <a:r>
              <a:rPr lang="ko-KR" altLang="en-US" dirty="0" smtClean="0"/>
              <a:t>한송학</a:t>
            </a:r>
            <a:endParaRPr lang="en-AU" dirty="0" smtClean="0"/>
          </a:p>
          <a:p>
            <a:endParaRPr lang="en-AU" dirty="0"/>
          </a:p>
        </p:txBody>
      </p:sp>
      <p:sp>
        <p:nvSpPr>
          <p:cNvPr id="3" name="Smiley Face 2"/>
          <p:cNvSpPr/>
          <p:nvPr/>
        </p:nvSpPr>
        <p:spPr>
          <a:xfrm>
            <a:off x="395536" y="3861048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187624" y="1904058"/>
            <a:ext cx="1713384" cy="18129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37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Photos 2013\Year 5\5J\Korea VC photos\IMG_0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644008" cy="34830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23528" y="260647"/>
            <a:ext cx="3240360" cy="3257153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800" dirty="0" smtClean="0">
                <a:solidFill>
                  <a:schemeClr val="tx1"/>
                </a:solidFill>
                <a:latin typeface="Gill Sans Ultra Bold Condensed" pitchFamily="34" charset="0"/>
              </a:rPr>
              <a:t>Ryan Kelso</a:t>
            </a:r>
          </a:p>
          <a:p>
            <a:pPr algn="ctr"/>
            <a:r>
              <a:rPr lang="en-AU" sz="4800" dirty="0" smtClean="0">
                <a:solidFill>
                  <a:schemeClr val="tx1"/>
                </a:solidFill>
                <a:latin typeface="Gill Sans Ultra Bold Condensed" pitchFamily="34" charset="0"/>
              </a:rPr>
              <a:t>-</a:t>
            </a:r>
            <a:r>
              <a:rPr lang="ko-KR" altLang="en-US" sz="4800" dirty="0" err="1" smtClean="0">
                <a:solidFill>
                  <a:schemeClr val="tx1"/>
                </a:solidFill>
                <a:latin typeface="Gill Sans Ultra Bold Condensed" pitchFamily="34" charset="0"/>
              </a:rPr>
              <a:t>라영준</a:t>
            </a:r>
            <a:endParaRPr lang="en-AU" sz="4800" dirty="0">
              <a:solidFill>
                <a:schemeClr val="tx1"/>
              </a:solidFill>
              <a:latin typeface="Gill Sans Ultra Bold Condens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31840" y="548680"/>
            <a:ext cx="58326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Age: 10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Likes: Computers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504" y="3517801"/>
            <a:ext cx="38884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Dream: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YouTube celebrity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981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M:\Photos 2013\Year 5\5J\Korea VC photos\IMG_02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707904" cy="278092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395536" y="341948"/>
            <a:ext cx="3402632" cy="4981572"/>
          </a:xfrm>
          <a:prstGeom prst="cloudCallout">
            <a:avLst>
              <a:gd name="adj1" fmla="val 113902"/>
              <a:gd name="adj2" fmla="val 37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66FF3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1628800"/>
            <a:ext cx="25922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66"/>
                </a:solidFill>
              </a:rPr>
              <a:t>My name is Daymon</a:t>
            </a:r>
          </a:p>
          <a:p>
            <a:r>
              <a:rPr lang="en-AU" dirty="0" smtClean="0">
                <a:solidFill>
                  <a:srgbClr val="FF0066"/>
                </a:solidFill>
              </a:rPr>
              <a:t>My dream is to be a pro skater</a:t>
            </a:r>
          </a:p>
          <a:p>
            <a:endParaRPr lang="en-AU" dirty="0">
              <a:solidFill>
                <a:srgbClr val="FF0066"/>
              </a:solidFill>
            </a:endParaRPr>
          </a:p>
          <a:p>
            <a:r>
              <a:rPr lang="en-AU" dirty="0" smtClean="0">
                <a:solidFill>
                  <a:srgbClr val="FF0066"/>
                </a:solidFill>
              </a:rPr>
              <a:t>-</a:t>
            </a:r>
            <a:r>
              <a:rPr lang="ko-KR" altLang="en-US" dirty="0" smtClean="0">
                <a:solidFill>
                  <a:srgbClr val="FF0066"/>
                </a:solidFill>
              </a:rPr>
              <a:t>김현미</a:t>
            </a:r>
            <a:endParaRPr lang="en-AU" dirty="0" smtClean="0">
              <a:solidFill>
                <a:srgbClr val="FF0066"/>
              </a:solidFill>
            </a:endParaRP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5724128" y="1412776"/>
            <a:ext cx="2736304" cy="1584176"/>
          </a:xfrm>
          <a:prstGeom prst="wedgeRoundRectCallout">
            <a:avLst>
              <a:gd name="adj1" fmla="val -23579"/>
              <a:gd name="adj2" fmla="val 1518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5957900" y="180129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66"/>
                </a:solidFill>
              </a:rPr>
              <a:t>My age is 10</a:t>
            </a:r>
            <a:endParaRPr lang="en-AU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M:\Photos 2013\Year 5\5J\Korea VC photos\IMG_0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90665"/>
            <a:ext cx="3803915" cy="2852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7624" y="924350"/>
            <a:ext cx="34139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KYLE </a:t>
            </a:r>
          </a:p>
          <a:p>
            <a:pPr lvl="0" algn="ctr"/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LAWTON</a:t>
            </a:r>
          </a:p>
          <a:p>
            <a:pPr lvl="0" algn="ctr"/>
            <a:r>
              <a:rPr lang="en-US" sz="5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AGE 10</a:t>
            </a:r>
          </a:p>
          <a:p>
            <a:pPr lvl="0" algn="ctr"/>
            <a:r>
              <a:rPr lang="ko-KR" altLang="en-US" sz="54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라영</a:t>
            </a:r>
            <a:r>
              <a:rPr lang="ko-KR" altLang="en-US" sz="5400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준</a:t>
            </a:r>
            <a:endParaRPr lang="en-US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5536" y="4338345"/>
            <a:ext cx="43204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DREAM </a:t>
            </a:r>
          </a:p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FOOTBALL PLAYER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6792" y="348981"/>
            <a:ext cx="53910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GOOD AT SPORTS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75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:\Photos 2013\Year 5\5J\Korea VC photos\IMG_02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645024"/>
            <a:ext cx="3995936" cy="29969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Down Arrow 3"/>
          <p:cNvSpPr/>
          <p:nvPr/>
        </p:nvSpPr>
        <p:spPr>
          <a:xfrm>
            <a:off x="5220072" y="2060848"/>
            <a:ext cx="1296144" cy="19442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ounded Rectangle 4"/>
          <p:cNvSpPr/>
          <p:nvPr/>
        </p:nvSpPr>
        <p:spPr>
          <a:xfrm>
            <a:off x="4644008" y="764704"/>
            <a:ext cx="2520280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Nicholas  Beattie</a:t>
            </a:r>
          </a:p>
          <a:p>
            <a:pPr algn="ctr"/>
            <a:r>
              <a:rPr lang="en-AU" dirty="0" smtClean="0"/>
              <a:t>-</a:t>
            </a:r>
            <a:r>
              <a:rPr lang="ko-KR" altLang="en-US" dirty="0" smtClean="0"/>
              <a:t>최다은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1403648" y="2060848"/>
            <a:ext cx="2160240" cy="172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/>
              <a:t>I like footy running and surfing</a:t>
            </a:r>
            <a:endParaRPr lang="en-AU" dirty="0"/>
          </a:p>
        </p:txBody>
      </p:sp>
      <p:sp>
        <p:nvSpPr>
          <p:cNvPr id="7" name="Oval 6"/>
          <p:cNvSpPr/>
          <p:nvPr/>
        </p:nvSpPr>
        <p:spPr>
          <a:xfrm>
            <a:off x="1052527" y="332656"/>
            <a:ext cx="302433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 smtClean="0"/>
              <a:t>Good at sports</a:t>
            </a:r>
            <a:endParaRPr lang="en-AU" sz="3600" dirty="0"/>
          </a:p>
        </p:txBody>
      </p:sp>
      <p:sp>
        <p:nvSpPr>
          <p:cNvPr id="8" name="Oval 7"/>
          <p:cNvSpPr/>
          <p:nvPr/>
        </p:nvSpPr>
        <p:spPr>
          <a:xfrm>
            <a:off x="1187624" y="4813773"/>
            <a:ext cx="316835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dirty="0" smtClean="0"/>
              <a:t>My dream is to be a builder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222686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FREEMAN6\AppData\Local\Microsoft\Windows\Temporary Internet Files\Content.IE5\946222C1\MP900387396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944"/>
            <a:ext cx="4185472" cy="3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4" name="Picture 2" descr="M:\Photos 2013\Year 5\5J\Korea VC photos\IMG_02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005064"/>
            <a:ext cx="3419872" cy="2564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0"/>
            <a:ext cx="7776864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wcard Gothic" pitchFamily="82" charset="0"/>
              </a:rPr>
              <a:t>JORDAN TURANSKY</a:t>
            </a:r>
          </a:p>
          <a:p>
            <a:pPr algn="ctr"/>
            <a:r>
              <a:rPr lang="en-US" sz="8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wcard Gothic" pitchFamily="82" charset="0"/>
              </a:rPr>
              <a:t>-</a:t>
            </a:r>
            <a:r>
              <a:rPr lang="ko-KR" altLang="en-US" sz="8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Showcard Gothic" pitchFamily="82" charset="0"/>
              </a:rPr>
              <a:t>정이삭</a:t>
            </a:r>
            <a:endParaRPr lang="en-U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Showcard Gothic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516" y="836712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FFFF00"/>
                </a:solidFill>
                <a:latin typeface="Showcard Gothic" pitchFamily="82" charset="0"/>
              </a:rPr>
              <a:t>AGE :10</a:t>
            </a:r>
            <a:endParaRPr lang="en-AU" sz="4400" dirty="0">
              <a:solidFill>
                <a:srgbClr val="FFFF00"/>
              </a:solidFill>
              <a:latin typeface="Showcard Gothic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4184" y="2800767"/>
            <a:ext cx="45365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rgbClr val="00FFFF"/>
                </a:solidFill>
                <a:latin typeface="Showcard Gothic" pitchFamily="82" charset="0"/>
              </a:rPr>
              <a:t>DREAM: TO BE A FAMOUS     GYMNAST</a:t>
            </a:r>
            <a:endParaRPr lang="en-AU" sz="4400" dirty="0">
              <a:solidFill>
                <a:srgbClr val="00FFFF"/>
              </a:solidFill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0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:\Photos 2013\Year 5\5J\Korea VC photos\IMG_02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211960" cy="31589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1186431" y="1628800"/>
            <a:ext cx="295352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Tahlia</a:t>
            </a:r>
            <a:endParaRPr lang="en-US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-</a:t>
            </a:r>
            <a:r>
              <a:rPr lang="ko-KR" alt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김현정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3140968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66"/>
                </a:solidFill>
                <a:latin typeface="Arial Rounded MT Bold" pitchFamily="34" charset="0"/>
              </a:rPr>
              <a:t>Age 11 </a:t>
            </a:r>
          </a:p>
          <a:p>
            <a:endParaRPr lang="en-AU" dirty="0">
              <a:solidFill>
                <a:srgbClr val="FF0066"/>
              </a:solidFill>
              <a:latin typeface="Arial Rounded MT Bold" pitchFamily="34" charset="0"/>
            </a:endParaRPr>
          </a:p>
          <a:p>
            <a:r>
              <a:rPr lang="en-AU" dirty="0" smtClean="0">
                <a:solidFill>
                  <a:srgbClr val="FF0066"/>
                </a:solidFill>
                <a:latin typeface="Arial Rounded MT Bold" pitchFamily="34" charset="0"/>
              </a:rPr>
              <a:t>My dream when I am older is to be a Matilda’s soccer player.</a:t>
            </a:r>
            <a:endParaRPr lang="en-AU" dirty="0">
              <a:solidFill>
                <a:srgbClr val="FF0066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9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:\Photos 2013\Year 5\5J\Korea VC photos\IMG_0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799" y="3751045"/>
            <a:ext cx="4139952" cy="31049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51520" y="332655"/>
            <a:ext cx="3600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>
                <a:solidFill>
                  <a:srgbClr val="33CC33"/>
                </a:solidFill>
                <a:latin typeface="Bradley Hand ITC" pitchFamily="66" charset="0"/>
              </a:rPr>
              <a:t> </a:t>
            </a:r>
            <a:r>
              <a:rPr lang="en-AU" sz="8800" dirty="0" smtClean="0">
                <a:solidFill>
                  <a:srgbClr val="0000CC"/>
                </a:solidFill>
                <a:latin typeface="Bradley Hand ITC" pitchFamily="66" charset="0"/>
              </a:rPr>
              <a:t>Holly</a:t>
            </a:r>
          </a:p>
          <a:p>
            <a:r>
              <a:rPr lang="ko-KR" altLang="en-US" sz="8800" dirty="0" err="1" smtClean="0">
                <a:solidFill>
                  <a:srgbClr val="0000CC"/>
                </a:solidFill>
                <a:latin typeface="Bradley Hand ITC" pitchFamily="66" charset="0"/>
              </a:rPr>
              <a:t>김담비</a:t>
            </a:r>
            <a:endParaRPr lang="en-AU" sz="8800" dirty="0">
              <a:solidFill>
                <a:srgbClr val="0000CC"/>
              </a:solidFill>
              <a:latin typeface="Bradley Hand ITC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8064" y="692696"/>
            <a:ext cx="34563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FF00"/>
                </a:solidFill>
              </a:rPr>
              <a:t>Loves dancing ,soccer ,</a:t>
            </a:r>
            <a:r>
              <a:rPr lang="en-AU" sz="2800" dirty="0" err="1" smtClean="0">
                <a:solidFill>
                  <a:srgbClr val="FFFF00"/>
                </a:solidFill>
              </a:rPr>
              <a:t>oztag</a:t>
            </a:r>
            <a:r>
              <a:rPr lang="en-AU" sz="2800" dirty="0" smtClean="0">
                <a:solidFill>
                  <a:srgbClr val="FFFF00"/>
                </a:solidFill>
              </a:rPr>
              <a:t> and light green</a:t>
            </a:r>
            <a:endParaRPr lang="en-AU" sz="28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2852936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7030A0"/>
                </a:solidFill>
              </a:rPr>
              <a:t>Dislikes tests</a:t>
            </a:r>
            <a:endParaRPr lang="en-AU" sz="24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4437112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Age I am ten turning eleven this year</a:t>
            </a:r>
            <a:endParaRPr lang="en-A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7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M:\Photos 2013\Year 5\5J\Korea VC photos\IMG_02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148" y="4437112"/>
            <a:ext cx="3227851" cy="24208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476672"/>
            <a:ext cx="40324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solidFill>
                  <a:schemeClr val="bg1"/>
                </a:solidFill>
                <a:latin typeface="Rockwell Extra Bold" pitchFamily="18" charset="0"/>
              </a:rPr>
              <a:t>Natasha</a:t>
            </a:r>
          </a:p>
          <a:p>
            <a:r>
              <a:rPr lang="ko-KR" altLang="en-US" sz="4400" dirty="0" smtClean="0">
                <a:solidFill>
                  <a:schemeClr val="bg1"/>
                </a:solidFill>
                <a:latin typeface="Rockwell Extra Bold" pitchFamily="18" charset="0"/>
              </a:rPr>
              <a:t>김현</a:t>
            </a:r>
            <a:r>
              <a:rPr lang="ko-KR" altLang="en-US" sz="4400" dirty="0">
                <a:solidFill>
                  <a:schemeClr val="bg1"/>
                </a:solidFill>
                <a:latin typeface="Rockwell Extra Bold" pitchFamily="18" charset="0"/>
              </a:rPr>
              <a:t>정</a:t>
            </a:r>
            <a:endParaRPr lang="en-AU" sz="4400" dirty="0">
              <a:solidFill>
                <a:schemeClr val="bg1"/>
              </a:solidFill>
              <a:latin typeface="Rockwell Extra Bol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20882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Age:10</a:t>
            </a:r>
          </a:p>
          <a:p>
            <a:endParaRPr lang="en-AU" sz="2400" dirty="0">
              <a:solidFill>
                <a:schemeClr val="bg1"/>
              </a:solidFill>
            </a:endParaRPr>
          </a:p>
          <a:p>
            <a:endParaRPr lang="en-AU" sz="2400" dirty="0" smtClean="0">
              <a:solidFill>
                <a:schemeClr val="bg1"/>
              </a:solidFill>
            </a:endParaRPr>
          </a:p>
          <a:p>
            <a:endParaRPr lang="en-AU" sz="2400" dirty="0">
              <a:solidFill>
                <a:schemeClr val="bg1"/>
              </a:solidFill>
            </a:endParaRPr>
          </a:p>
          <a:p>
            <a:r>
              <a:rPr lang="en-AU" sz="2400" dirty="0" smtClean="0">
                <a:solidFill>
                  <a:schemeClr val="bg1"/>
                </a:solidFill>
              </a:rPr>
              <a:t>Likes: soccer, dancing, </a:t>
            </a:r>
            <a:r>
              <a:rPr lang="en-AU" sz="2400" dirty="0" err="1" smtClean="0">
                <a:solidFill>
                  <a:schemeClr val="bg1"/>
                </a:solidFill>
              </a:rPr>
              <a:t>oztag</a:t>
            </a:r>
            <a:r>
              <a:rPr lang="en-AU" sz="2400" dirty="0" smtClean="0">
                <a:solidFill>
                  <a:schemeClr val="bg1"/>
                </a:solidFill>
              </a:rPr>
              <a:t>, blue, purple</a:t>
            </a:r>
            <a:endParaRPr lang="en-A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5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:\Photos 2013\Year 5\5J\Korea VC photos\IMG_0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69060"/>
            <a:ext cx="3851920" cy="28889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76966" y="1052736"/>
            <a:ext cx="22621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5400" dirty="0" smtClean="0">
                <a:solidFill>
                  <a:srgbClr val="7030A0"/>
                </a:solidFill>
              </a:rPr>
              <a:t>Zoe</a:t>
            </a:r>
          </a:p>
          <a:p>
            <a:pPr algn="ctr"/>
            <a:r>
              <a:rPr lang="ko-KR" altLang="en-US" sz="5400" dirty="0" smtClean="0">
                <a:solidFill>
                  <a:srgbClr val="7030A0"/>
                </a:solidFill>
              </a:rPr>
              <a:t>김현정</a:t>
            </a:r>
            <a:endParaRPr lang="en-AU" sz="54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3068960"/>
            <a:ext cx="5958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rgbClr val="0000FF"/>
                </a:solidFill>
              </a:rPr>
              <a:t>Likes netball, chocolate and purple</a:t>
            </a:r>
            <a:endParaRPr lang="en-AU" sz="3200" dirty="0">
              <a:solidFill>
                <a:srgbClr val="0000FF"/>
              </a:solidFill>
            </a:endParaRPr>
          </a:p>
        </p:txBody>
      </p:sp>
      <p:sp>
        <p:nvSpPr>
          <p:cNvPr id="5" name="Smiley Face 4"/>
          <p:cNvSpPr/>
          <p:nvPr/>
        </p:nvSpPr>
        <p:spPr>
          <a:xfrm>
            <a:off x="2827182" y="106166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46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:\Photos 2013\Year 5\5J\Korea VC photos\IMG_0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93096"/>
            <a:ext cx="3419872" cy="25649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620688"/>
            <a:ext cx="792088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 smtClean="0">
                <a:solidFill>
                  <a:srgbClr val="FF0000"/>
                </a:solidFill>
                <a:latin typeface="Rockwell Extra Bold" pitchFamily="18" charset="0"/>
              </a:rPr>
              <a:t>       Olivia Eason           </a:t>
            </a:r>
          </a:p>
          <a:p>
            <a:endParaRPr lang="en-AU" sz="2800" dirty="0" smtClean="0"/>
          </a:p>
          <a:p>
            <a:r>
              <a:rPr lang="en-AU" sz="2800" dirty="0" smtClean="0"/>
              <a:t>I am 10 years old   </a:t>
            </a:r>
          </a:p>
          <a:p>
            <a:r>
              <a:rPr lang="en-AU" dirty="0" smtClean="0"/>
              <a:t> </a:t>
            </a:r>
          </a:p>
          <a:p>
            <a:r>
              <a:rPr lang="en-AU" sz="2800" dirty="0" smtClean="0"/>
              <a:t>love to play sport </a:t>
            </a:r>
          </a:p>
          <a:p>
            <a:endParaRPr lang="en-AU" sz="2800" dirty="0"/>
          </a:p>
          <a:p>
            <a:r>
              <a:rPr lang="ko-KR" altLang="en-US" sz="2800" dirty="0" err="1" smtClean="0"/>
              <a:t>김담비</a:t>
            </a:r>
            <a:endParaRPr lang="en-AU" sz="2800" dirty="0"/>
          </a:p>
        </p:txBody>
      </p:sp>
      <p:sp>
        <p:nvSpPr>
          <p:cNvPr id="3" name="Smiley Face 2"/>
          <p:cNvSpPr/>
          <p:nvPr/>
        </p:nvSpPr>
        <p:spPr>
          <a:xfrm>
            <a:off x="7655977" y="546639"/>
            <a:ext cx="1224136" cy="1076637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Smiley Face 3"/>
          <p:cNvSpPr/>
          <p:nvPr/>
        </p:nvSpPr>
        <p:spPr>
          <a:xfrm>
            <a:off x="425713" y="546639"/>
            <a:ext cx="1224136" cy="114864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15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:\Photos 2013\Year 5\5J\Korea VC photos\IMG_0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955" y="3278769"/>
            <a:ext cx="4379979" cy="32849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225763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7200" dirty="0" smtClean="0">
                <a:solidFill>
                  <a:srgbClr val="00FFFF"/>
                </a:solidFill>
                <a:latin typeface="Lucida Handwriting" pitchFamily="66" charset="0"/>
              </a:rPr>
              <a:t>JEMMA!</a:t>
            </a:r>
          </a:p>
          <a:p>
            <a:pPr algn="ctr"/>
            <a:r>
              <a:rPr lang="en-AU" sz="7200" dirty="0" smtClean="0">
                <a:solidFill>
                  <a:srgbClr val="00FFFF"/>
                </a:solidFill>
                <a:latin typeface="Lucida Handwriting" pitchFamily="66" charset="0"/>
              </a:rPr>
              <a:t>-</a:t>
            </a:r>
            <a:r>
              <a:rPr lang="ko-KR" altLang="en-US" sz="7200" dirty="0" smtClean="0">
                <a:solidFill>
                  <a:srgbClr val="00FFFF"/>
                </a:solidFill>
                <a:latin typeface="Lucida Handwriting" pitchFamily="66" charset="0"/>
              </a:rPr>
              <a:t>최다은</a:t>
            </a:r>
            <a:endParaRPr lang="en-AU" sz="7200" dirty="0">
              <a:solidFill>
                <a:srgbClr val="00FFFF"/>
              </a:solidFill>
              <a:latin typeface="Lucida Handwriting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2807" y="1700808"/>
            <a:ext cx="306312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 smtClean="0">
                <a:solidFill>
                  <a:srgbClr val="7030A0"/>
                </a:solidFill>
                <a:latin typeface="Lucida Handwriting" pitchFamily="66" charset="0"/>
              </a:rPr>
              <a:t>Age: </a:t>
            </a:r>
            <a:r>
              <a:rPr lang="en-AU" sz="3600" dirty="0" smtClean="0">
                <a:solidFill>
                  <a:srgbClr val="00FFFF"/>
                </a:solidFill>
                <a:latin typeface="Lucida Handwriting" pitchFamily="66" charset="0"/>
              </a:rPr>
              <a:t>10</a:t>
            </a:r>
          </a:p>
          <a:p>
            <a:r>
              <a:rPr lang="en-AU" sz="3600" dirty="0" smtClean="0">
                <a:solidFill>
                  <a:srgbClr val="7030A0"/>
                </a:solidFill>
                <a:latin typeface="Lucida Handwriting" pitchFamily="66" charset="0"/>
              </a:rPr>
              <a:t>Dream: </a:t>
            </a:r>
            <a:r>
              <a:rPr lang="en-AU" sz="3600" dirty="0" smtClean="0">
                <a:solidFill>
                  <a:srgbClr val="00FFFF"/>
                </a:solidFill>
                <a:latin typeface="Lucida Handwriting" pitchFamily="66" charset="0"/>
              </a:rPr>
              <a:t>To be a famous actor</a:t>
            </a:r>
          </a:p>
          <a:p>
            <a:r>
              <a:rPr lang="en-AU" sz="3600" dirty="0" smtClean="0">
                <a:solidFill>
                  <a:srgbClr val="7030A0"/>
                </a:solidFill>
                <a:latin typeface="Lucida Handwriting" pitchFamily="66" charset="0"/>
              </a:rPr>
              <a:t>Likes: </a:t>
            </a:r>
            <a:r>
              <a:rPr lang="en-AU" sz="3600" dirty="0" smtClean="0">
                <a:solidFill>
                  <a:srgbClr val="00FFFF"/>
                </a:solidFill>
                <a:latin typeface="Lucida Handwriting" pitchFamily="66" charset="0"/>
              </a:rPr>
              <a:t>Ice cream, lollies and art</a:t>
            </a:r>
            <a:endParaRPr lang="en-AU" sz="3600" dirty="0">
              <a:solidFill>
                <a:srgbClr val="00FFFF"/>
              </a:solidFill>
              <a:latin typeface="Lucida Handwriting" pitchFamily="66" charset="0"/>
            </a:endParaRPr>
          </a:p>
        </p:txBody>
      </p:sp>
      <p:pic>
        <p:nvPicPr>
          <p:cNvPr id="1026" name="Picture 2" descr="C:\Users\JFREEMAN6\AppData\Local\Microsoft\Windows\Temporary Internet Files\Content.IE5\PJVIJPSO\MC90043161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44" y="344097"/>
            <a:ext cx="2189990" cy="218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17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91136" y="548680"/>
            <a:ext cx="583264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>
              <a:bevelT w="635000"/>
              <a:bevelB h="571500"/>
            </a:sp3d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Age: 10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Likes: YouTube 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sym typeface="Wingdings" pitchFamily="2" charset="2"/>
              </a:rPr>
              <a:t>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520" y="3705050"/>
            <a:ext cx="388843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Dream: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To work fo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 Google.</a:t>
            </a:r>
            <a:endParaRPr lang="en-US" sz="54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074" name="Picture 2" descr="M:\Photos 2013\Year 5\5J\Korea VC photos\IMG_02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85544"/>
            <a:ext cx="4032448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 rot="780665">
            <a:off x="-92307" y="563303"/>
            <a:ext cx="3166259" cy="2323068"/>
          </a:xfrm>
          <a:prstGeom prst="wedgeRectCallout">
            <a:avLst>
              <a:gd name="adj1" fmla="val 159544"/>
              <a:gd name="adj2" fmla="val 1173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perspectiveHeroicExtremeLeftFacing"/>
              <a:lightRig rig="threePt" dir="t"/>
            </a:scene3d>
          </a:bodyPr>
          <a:lstStyle/>
          <a:p>
            <a:pPr algn="ctr"/>
            <a:r>
              <a:rPr lang="en-AU" sz="4800" dirty="0" smtClean="0"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nap ITC" pitchFamily="82" charset="0"/>
              </a:rPr>
              <a:t>Jacob Solomon</a:t>
            </a:r>
          </a:p>
          <a:p>
            <a:pPr algn="ctr"/>
            <a:r>
              <a:rPr lang="ko-KR" altLang="en-US" sz="4800" dirty="0" smtClean="0">
                <a:solidFill>
                  <a:srgbClr val="00B0F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Snap ITC" pitchFamily="82" charset="0"/>
              </a:rPr>
              <a:t>강건</a:t>
            </a:r>
            <a:endParaRPr lang="en-AU" sz="4800" dirty="0">
              <a:solidFill>
                <a:srgbClr val="00B0F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13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:\Photos 2013\Year 5\5J\Korea VC photos\IMG_0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2936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899592" y="298193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dirty="0" smtClean="0">
                <a:solidFill>
                  <a:schemeClr val="bg1"/>
                </a:solidFill>
                <a:latin typeface="Kristen ITC" pitchFamily="66" charset="0"/>
              </a:rPr>
              <a:t>Ella</a:t>
            </a:r>
          </a:p>
          <a:p>
            <a:pPr algn="ctr"/>
            <a:r>
              <a:rPr lang="en-AU" sz="6000" dirty="0" smtClean="0">
                <a:solidFill>
                  <a:schemeClr val="bg1"/>
                </a:solidFill>
                <a:latin typeface="Kristen ITC" pitchFamily="66" charset="0"/>
              </a:rPr>
              <a:t>-</a:t>
            </a:r>
            <a:r>
              <a:rPr lang="ko-KR" altLang="en-US" sz="6000" dirty="0" smtClean="0">
                <a:solidFill>
                  <a:schemeClr val="bg1"/>
                </a:solidFill>
                <a:latin typeface="Kristen ITC" pitchFamily="66" charset="0"/>
              </a:rPr>
              <a:t>우은정</a:t>
            </a:r>
            <a:endParaRPr lang="en-AU" sz="6000" dirty="0">
              <a:solidFill>
                <a:schemeClr val="bg1"/>
              </a:solidFill>
              <a:latin typeface="Kristen ITC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636912"/>
            <a:ext cx="38884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bg1"/>
                </a:solidFill>
              </a:rPr>
              <a:t>Age: 10</a:t>
            </a:r>
          </a:p>
          <a:p>
            <a:endParaRPr lang="en-AU" sz="2400" dirty="0">
              <a:solidFill>
                <a:schemeClr val="bg1"/>
              </a:solidFill>
            </a:endParaRPr>
          </a:p>
          <a:p>
            <a:endParaRPr lang="en-AU" sz="2400" dirty="0" smtClean="0">
              <a:solidFill>
                <a:schemeClr val="bg1"/>
              </a:solidFill>
            </a:endParaRPr>
          </a:p>
          <a:p>
            <a:r>
              <a:rPr lang="en-AU" sz="2400" dirty="0" smtClean="0">
                <a:solidFill>
                  <a:schemeClr val="bg1"/>
                </a:solidFill>
              </a:rPr>
              <a:t>Likes: Dancing, </a:t>
            </a:r>
            <a:r>
              <a:rPr lang="en-AU" sz="2400" dirty="0" err="1" smtClean="0">
                <a:solidFill>
                  <a:schemeClr val="bg1"/>
                </a:solidFill>
              </a:rPr>
              <a:t>oztag</a:t>
            </a:r>
            <a:r>
              <a:rPr lang="en-AU" sz="2400" dirty="0" smtClean="0">
                <a:solidFill>
                  <a:schemeClr val="bg1"/>
                </a:solidFill>
              </a:rPr>
              <a:t>, netball ,baking and blue</a:t>
            </a:r>
          </a:p>
          <a:p>
            <a:endParaRPr lang="en-AU" sz="2400" dirty="0">
              <a:solidFill>
                <a:schemeClr val="bg1"/>
              </a:solidFill>
            </a:endParaRPr>
          </a:p>
          <a:p>
            <a:r>
              <a:rPr lang="en-AU" sz="2400" dirty="0" smtClean="0">
                <a:solidFill>
                  <a:schemeClr val="bg1"/>
                </a:solidFill>
              </a:rPr>
              <a:t>Dream: To be a famous dancer or chef</a:t>
            </a:r>
          </a:p>
          <a:p>
            <a:endParaRPr lang="en-AU" sz="2400" dirty="0">
              <a:solidFill>
                <a:schemeClr val="bg1"/>
              </a:solidFill>
            </a:endParaRPr>
          </a:p>
          <a:p>
            <a:endParaRPr lang="en-AU" sz="2400" dirty="0" smtClean="0">
              <a:solidFill>
                <a:schemeClr val="bg1"/>
              </a:solidFill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5796136" y="315970"/>
            <a:ext cx="1728192" cy="1312830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5-Point Star 10"/>
          <p:cNvSpPr/>
          <p:nvPr/>
        </p:nvSpPr>
        <p:spPr>
          <a:xfrm>
            <a:off x="2051720" y="323376"/>
            <a:ext cx="1584176" cy="1305423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7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M:\Photos 2013\Year 5\5J\Korea VC photos\IMG_02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995936" cy="29969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Flowchart: Punched Tape 2"/>
          <p:cNvSpPr/>
          <p:nvPr/>
        </p:nvSpPr>
        <p:spPr>
          <a:xfrm>
            <a:off x="539552" y="764704"/>
            <a:ext cx="3672408" cy="230425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latin typeface="Rockwell Extra Bold" pitchFamily="18" charset="0"/>
              </a:rPr>
              <a:t>Rachel Sothern, 10 years young .</a:t>
            </a:r>
          </a:p>
          <a:p>
            <a:pPr algn="ctr"/>
            <a:r>
              <a:rPr lang="en-AU" dirty="0" smtClean="0">
                <a:latin typeface="Rockwell Extra Bold" pitchFamily="18" charset="0"/>
              </a:rPr>
              <a:t>Loves to swim and go to the beach.</a:t>
            </a:r>
          </a:p>
          <a:p>
            <a:pPr algn="ctr"/>
            <a:r>
              <a:rPr lang="en-AU" dirty="0" smtClean="0">
                <a:latin typeface="Rockwell Extra Bold" pitchFamily="18" charset="0"/>
              </a:rPr>
              <a:t>-</a:t>
            </a:r>
            <a:r>
              <a:rPr lang="ko-KR" altLang="en-US" dirty="0" smtClean="0">
                <a:latin typeface="Rockwell Extra Bold" pitchFamily="18" charset="0"/>
              </a:rPr>
              <a:t>우은정</a:t>
            </a:r>
            <a:endParaRPr lang="en-AU" dirty="0" smtClean="0">
              <a:latin typeface="Rockwell Extra Bold" pitchFamily="18" charset="0"/>
            </a:endParaRPr>
          </a:p>
          <a:p>
            <a:pPr algn="ctr"/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545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Photos 2013\Year 5\5J\Korea VC photos\IMG_02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98" y="2921986"/>
            <a:ext cx="5220072" cy="3915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7664" y="476672"/>
            <a:ext cx="720080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Angelica</a:t>
            </a:r>
          </a:p>
          <a:p>
            <a:pPr algn="ctr"/>
            <a:r>
              <a:rPr lang="ko-KR" altLang="en-US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김담</a:t>
            </a:r>
            <a:r>
              <a:rPr lang="ko-KR" altLang="en-US" sz="9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비</a:t>
            </a:r>
            <a:endParaRPr lang="en-A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0058" y="2420888"/>
            <a:ext cx="275985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7030A0"/>
                </a:solidFill>
                <a:latin typeface="Cooper Black" pitchFamily="18" charset="0"/>
              </a:rPr>
              <a:t>Age: 10</a:t>
            </a:r>
          </a:p>
          <a:p>
            <a:r>
              <a:rPr lang="en-AU" sz="2800" dirty="0" smtClean="0">
                <a:solidFill>
                  <a:srgbClr val="7030A0"/>
                </a:solidFill>
                <a:latin typeface="Cooper Black" pitchFamily="18" charset="0"/>
              </a:rPr>
              <a:t>Likes: To play netball</a:t>
            </a:r>
          </a:p>
          <a:p>
            <a:r>
              <a:rPr lang="en-AU" sz="2800" dirty="0" smtClean="0">
                <a:solidFill>
                  <a:srgbClr val="7030A0"/>
                </a:solidFill>
                <a:latin typeface="Cooper Black" pitchFamily="18" charset="0"/>
              </a:rPr>
              <a:t>Dream: to become a doctor</a:t>
            </a:r>
            <a:endParaRPr lang="en-AU" sz="2800" dirty="0">
              <a:solidFill>
                <a:srgbClr val="7030A0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4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Photos 2013\Year 5\5J\Korea VC photos\IMG_0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935" y="3969060"/>
            <a:ext cx="3851920" cy="28889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1115616" y="260648"/>
            <a:ext cx="66967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COURTNEY</a:t>
            </a:r>
          </a:p>
          <a:p>
            <a:pPr algn="ctr"/>
            <a:r>
              <a:rPr lang="en-US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-</a:t>
            </a:r>
            <a:r>
              <a:rPr lang="ko-KR" altLang="en-US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최다은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2708920"/>
            <a:ext cx="338437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7030A0"/>
                </a:solidFill>
              </a:rPr>
              <a:t>Age: 10</a:t>
            </a:r>
          </a:p>
          <a:p>
            <a:endParaRPr lang="en-AU" sz="2800" dirty="0">
              <a:solidFill>
                <a:srgbClr val="7030A0"/>
              </a:solidFill>
            </a:endParaRPr>
          </a:p>
          <a:p>
            <a:r>
              <a:rPr lang="en-AU" sz="2800" dirty="0" smtClean="0">
                <a:solidFill>
                  <a:srgbClr val="7030A0"/>
                </a:solidFill>
              </a:rPr>
              <a:t>Likes: The colour purple </a:t>
            </a:r>
          </a:p>
          <a:p>
            <a:endParaRPr lang="en-AU" sz="2800" dirty="0">
              <a:solidFill>
                <a:srgbClr val="7030A0"/>
              </a:solidFill>
            </a:endParaRPr>
          </a:p>
          <a:p>
            <a:r>
              <a:rPr lang="en-AU" sz="2800" dirty="0" smtClean="0">
                <a:solidFill>
                  <a:srgbClr val="7030A0"/>
                </a:solidFill>
              </a:rPr>
              <a:t>Dream: To be a famous tennis player.</a:t>
            </a:r>
            <a:endParaRPr lang="en-A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8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Photos 2013\Year 5\5J\Korea VC photos\IMG_0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269" y="1484784"/>
            <a:ext cx="4079683" cy="3059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pSp>
        <p:nvGrpSpPr>
          <p:cNvPr id="7" name="Group 6"/>
          <p:cNvGrpSpPr/>
          <p:nvPr/>
        </p:nvGrpSpPr>
        <p:grpSpPr>
          <a:xfrm>
            <a:off x="354151" y="138661"/>
            <a:ext cx="3024336" cy="2282227"/>
            <a:chOff x="1259632" y="930749"/>
            <a:chExt cx="1440160" cy="1030916"/>
          </a:xfrm>
          <a:solidFill>
            <a:srgbClr val="FF0000"/>
          </a:solidFill>
        </p:grpSpPr>
        <p:sp>
          <p:nvSpPr>
            <p:cNvPr id="3" name="Oval 2"/>
            <p:cNvSpPr/>
            <p:nvPr/>
          </p:nvSpPr>
          <p:spPr>
            <a:xfrm>
              <a:off x="1259632" y="930749"/>
              <a:ext cx="1440160" cy="1030916"/>
            </a:xfrm>
            <a:prstGeom prst="ellipse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rgbClr val="2CE83E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31641" y="1120388"/>
              <a:ext cx="1284990" cy="79245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AU" sz="3600" dirty="0" smtClean="0">
                  <a:latin typeface="Gill Sans Ultra Bold" pitchFamily="34" charset="0"/>
                </a:rPr>
                <a:t>   </a:t>
              </a:r>
              <a:r>
                <a:rPr lang="en-AU" sz="3600" dirty="0" smtClean="0">
                  <a:solidFill>
                    <a:srgbClr val="2CE83E"/>
                  </a:solidFill>
                  <a:latin typeface="Gill Sans Ultra Bold" pitchFamily="34" charset="0"/>
                </a:rPr>
                <a:t>JOSH  MURRAY</a:t>
              </a:r>
            </a:p>
            <a:p>
              <a:r>
                <a:rPr lang="en-AU" sz="3600" dirty="0" smtClean="0">
                  <a:solidFill>
                    <a:srgbClr val="2CE83E"/>
                  </a:solidFill>
                  <a:latin typeface="Gill Sans Ultra Bold" pitchFamily="34" charset="0"/>
                </a:rPr>
                <a:t>-</a:t>
              </a:r>
              <a:r>
                <a:rPr lang="ko-KR" altLang="en-US" sz="3600" dirty="0" smtClean="0">
                  <a:solidFill>
                    <a:srgbClr val="2CE83E"/>
                  </a:solidFill>
                  <a:latin typeface="Gill Sans Ultra Bold" pitchFamily="34" charset="0"/>
                </a:rPr>
                <a:t>강건</a:t>
              </a:r>
              <a:endParaRPr lang="en-AU" sz="3600" dirty="0">
                <a:solidFill>
                  <a:srgbClr val="2CE83E"/>
                </a:solidFill>
                <a:latin typeface="Gill Sans Ultra Bold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67544" y="2420888"/>
            <a:ext cx="33843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66"/>
                </a:solidFill>
                <a:latin typeface="Gill Sans Ultra Bold" pitchFamily="34" charset="0"/>
              </a:rPr>
              <a:t>Age:     10.</a:t>
            </a:r>
          </a:p>
          <a:p>
            <a:endParaRPr lang="en-AU" dirty="0">
              <a:solidFill>
                <a:srgbClr val="FF0066"/>
              </a:solidFill>
              <a:latin typeface="Gill Sans Ultra Bold" pitchFamily="34" charset="0"/>
            </a:endParaRPr>
          </a:p>
          <a:p>
            <a:r>
              <a:rPr lang="en-AU" dirty="0" smtClean="0">
                <a:solidFill>
                  <a:srgbClr val="FF0066"/>
                </a:solidFill>
                <a:latin typeface="Gill Sans Ultra Bold" pitchFamily="34" charset="0"/>
              </a:rPr>
              <a:t>Likes:     Wake Surfing, Rugby League and Skating.</a:t>
            </a:r>
          </a:p>
          <a:p>
            <a:endParaRPr lang="en-AU" dirty="0">
              <a:solidFill>
                <a:srgbClr val="FF0066"/>
              </a:solidFill>
              <a:latin typeface="Gill Sans Ultra Bold" pitchFamily="34" charset="0"/>
            </a:endParaRPr>
          </a:p>
          <a:p>
            <a:r>
              <a:rPr lang="en-AU" dirty="0" smtClean="0">
                <a:solidFill>
                  <a:srgbClr val="FF0066"/>
                </a:solidFill>
                <a:latin typeface="Gill Sans Ultra Bold" pitchFamily="34" charset="0"/>
              </a:rPr>
              <a:t>Dislikes:      Vegetables, Rainy Days and Maths.</a:t>
            </a:r>
          </a:p>
          <a:p>
            <a:endParaRPr lang="en-AU" dirty="0">
              <a:solidFill>
                <a:srgbClr val="FF0066"/>
              </a:solidFill>
              <a:latin typeface="Gill Sans Ultra Bold" pitchFamily="34" charset="0"/>
            </a:endParaRPr>
          </a:p>
          <a:p>
            <a:r>
              <a:rPr lang="en-AU" dirty="0" smtClean="0">
                <a:solidFill>
                  <a:srgbClr val="FF0066"/>
                </a:solidFill>
                <a:latin typeface="Gill Sans Ultra Bold" pitchFamily="34" charset="0"/>
              </a:rPr>
              <a:t>Dream:      Be </a:t>
            </a:r>
            <a:r>
              <a:rPr lang="en-AU" dirty="0">
                <a:solidFill>
                  <a:srgbClr val="FF0066"/>
                </a:solidFill>
                <a:latin typeface="Gill Sans Ultra Bold" pitchFamily="34" charset="0"/>
              </a:rPr>
              <a:t>A</a:t>
            </a:r>
            <a:r>
              <a:rPr lang="en-AU" dirty="0" smtClean="0">
                <a:solidFill>
                  <a:srgbClr val="FF0066"/>
                </a:solidFill>
                <a:latin typeface="Gill Sans Ultra Bold" pitchFamily="34" charset="0"/>
              </a:rPr>
              <a:t> Builder For My Own Company.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9443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:\Photos 2013\Year 5\5J\Korea VC photos\IMG_0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933056"/>
            <a:ext cx="3635896" cy="2726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760" y="260648"/>
            <a:ext cx="63544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8800" b="1" cap="all" dirty="0" err="1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kIrralee</a:t>
            </a:r>
            <a:endParaRPr lang="en-US" sz="88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FFFF"/>
              </a:solidFill>
              <a:effectLst>
                <a:reflection blurRad="12700" stA="28000" endPos="45000" dist="1000" dir="5400000" sy="-100000" algn="bl" rotWithShape="0"/>
              </a:effectLst>
              <a:latin typeface="Curlz MT" pitchFamily="82" charset="0"/>
            </a:endParaRPr>
          </a:p>
          <a:p>
            <a:pPr lvl="0" algn="ctr"/>
            <a:r>
              <a:rPr 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-</a:t>
            </a:r>
            <a:r>
              <a:rPr lang="ko-KR" altLang="en-US" sz="88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FFFF"/>
                </a:solidFill>
                <a:effectLst>
                  <a:reflection blurRad="12700" stA="28000" endPos="45000" dist="1000" dir="5400000" sy="-100000" algn="bl" rotWithShape="0"/>
                </a:effectLst>
                <a:latin typeface="Curlz MT" pitchFamily="82" charset="0"/>
              </a:rPr>
              <a:t>우은정</a:t>
            </a:r>
            <a:endParaRPr lang="en-US" sz="8800" b="1" dirty="0">
              <a:ln>
                <a:prstDash val="solid"/>
              </a:ln>
              <a:solidFill>
                <a:srgbClr val="00FFFF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Curlz MT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095638"/>
            <a:ext cx="38884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rgbClr val="7030A0"/>
                </a:solidFill>
              </a:rPr>
              <a:t>Age:10</a:t>
            </a:r>
          </a:p>
          <a:p>
            <a:endParaRPr lang="en-AU" sz="2400" dirty="0" smtClean="0">
              <a:solidFill>
                <a:srgbClr val="7030A0"/>
              </a:solidFill>
            </a:endParaRPr>
          </a:p>
          <a:p>
            <a:r>
              <a:rPr lang="en-AU" sz="2400" dirty="0" smtClean="0">
                <a:solidFill>
                  <a:srgbClr val="00FFFF"/>
                </a:solidFill>
              </a:rPr>
              <a:t>Likes: One direction,  the colour aqua, soccer, dancing, lollies, chocolate</a:t>
            </a:r>
            <a:r>
              <a:rPr lang="en-AU" sz="2400" dirty="0">
                <a:solidFill>
                  <a:srgbClr val="00FFFF"/>
                </a:solidFill>
              </a:rPr>
              <a:t> </a:t>
            </a:r>
            <a:r>
              <a:rPr lang="en-AU" sz="2400" dirty="0" smtClean="0">
                <a:solidFill>
                  <a:srgbClr val="00FFFF"/>
                </a:solidFill>
              </a:rPr>
              <a:t>and jet skiing.</a:t>
            </a:r>
          </a:p>
          <a:p>
            <a:endParaRPr lang="en-AU" sz="2400" dirty="0">
              <a:solidFill>
                <a:srgbClr val="7030A0"/>
              </a:solidFill>
            </a:endParaRPr>
          </a:p>
          <a:p>
            <a:r>
              <a:rPr lang="en-AU" sz="2400" dirty="0" smtClean="0">
                <a:solidFill>
                  <a:srgbClr val="7030A0"/>
                </a:solidFill>
              </a:rPr>
              <a:t>Dislikes: vegetables and rainy days</a:t>
            </a:r>
          </a:p>
          <a:p>
            <a:endParaRPr lang="en-AU" sz="2400" dirty="0">
              <a:solidFill>
                <a:srgbClr val="00FFFF"/>
              </a:solidFill>
            </a:endParaRPr>
          </a:p>
          <a:p>
            <a:r>
              <a:rPr lang="en-AU" sz="2400" dirty="0" smtClean="0">
                <a:solidFill>
                  <a:srgbClr val="00FFFF"/>
                </a:solidFill>
              </a:rPr>
              <a:t>Dream: to be either a famous singer or professional actor.</a:t>
            </a:r>
          </a:p>
          <a:p>
            <a:endParaRPr lang="en-AU" sz="2400" dirty="0" smtClean="0"/>
          </a:p>
        </p:txBody>
      </p:sp>
    </p:spTree>
    <p:extLst>
      <p:ext uri="{BB962C8B-B14F-4D97-AF65-F5344CB8AC3E}">
        <p14:creationId xmlns:p14="http://schemas.microsoft.com/office/powerpoint/2010/main" val="29789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:\Photos 2013\Year 5\5J\Korea VC photos\IMG_0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72816"/>
            <a:ext cx="4355976" cy="32669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245826" y="116632"/>
            <a:ext cx="706247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88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itchFamily="34" charset="0"/>
              </a:rPr>
              <a:t>Cody-</a:t>
            </a:r>
            <a:r>
              <a:rPr lang="ko-KR" altLang="en-US" sz="8800" b="1" u="sng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bg1">
                      <a:alpha val="40000"/>
                    </a:schemeClr>
                  </a:glow>
                </a:effectLst>
                <a:latin typeface="Century Gothic" pitchFamily="34" charset="0"/>
              </a:rPr>
              <a:t>김현미</a:t>
            </a:r>
            <a:endParaRPr lang="en-US" sz="8800" b="1" u="sng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>
                <a:glow rad="228600">
                  <a:schemeClr val="bg1">
                    <a:alpha val="40000"/>
                  </a:schemeClr>
                </a:glow>
              </a:effectLst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832" y="1348800"/>
            <a:ext cx="28083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smtClean="0"/>
              <a:t>AGE: 10</a:t>
            </a:r>
          </a:p>
          <a:p>
            <a:pPr algn="ctr"/>
            <a:endParaRPr lang="en-AU" sz="3200" dirty="0">
              <a:latin typeface="Century Gothic" pitchFamily="34" charset="0"/>
            </a:endParaRPr>
          </a:p>
          <a:p>
            <a:pPr algn="ctr"/>
            <a:r>
              <a:rPr lang="en-AU" sz="3200" dirty="0" smtClean="0">
                <a:latin typeface="Century Gothic" pitchFamily="34" charset="0"/>
              </a:rPr>
              <a:t>LIKES: I love to dance and do karate. I enjoy playing soccer and playing basketball.</a:t>
            </a:r>
            <a:endParaRPr lang="en-AU" sz="32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7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:\Photos 2013\Year 5\5J\Korea VC photos\IMG_0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01008"/>
            <a:ext cx="4283968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196752"/>
            <a:ext cx="41764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AGE: 11</a:t>
            </a:r>
          </a:p>
          <a:p>
            <a:endParaRPr lang="en-AU" sz="3200" dirty="0"/>
          </a:p>
          <a:p>
            <a:r>
              <a:rPr lang="en-AU" sz="3200" dirty="0" smtClean="0">
                <a:solidFill>
                  <a:srgbClr val="FFFF00"/>
                </a:solidFill>
              </a:rPr>
              <a:t>Likes the Cronulla Sharks in the </a:t>
            </a:r>
            <a:r>
              <a:rPr lang="en-AU" sz="3200" dirty="0" smtClean="0">
                <a:solidFill>
                  <a:schemeClr val="accent6">
                    <a:lumMod val="75000"/>
                  </a:schemeClr>
                </a:solidFill>
              </a:rPr>
              <a:t>NRL </a:t>
            </a:r>
            <a:r>
              <a:rPr lang="en-AU" sz="3200" dirty="0" smtClean="0">
                <a:solidFill>
                  <a:srgbClr val="FFFF00"/>
                </a:solidFill>
              </a:rPr>
              <a:t>witch is in the rugby league</a:t>
            </a:r>
            <a:endParaRPr lang="en-AU" sz="2800" dirty="0">
              <a:solidFill>
                <a:srgbClr val="00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01008" y="9955"/>
            <a:ext cx="5642992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lvl="0"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 pitchFamily="18" charset="0"/>
              </a:rPr>
              <a:t>CHRIS</a:t>
            </a:r>
          </a:p>
          <a:p>
            <a:pPr lvl="0" algn="ctr"/>
            <a:r>
              <a:rPr 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 pitchFamily="18" charset="0"/>
              </a:rPr>
              <a:t>-</a:t>
            </a:r>
            <a:r>
              <a:rPr lang="ko-KR" altLang="en-US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Rockwell Extra Bold" pitchFamily="18" charset="0"/>
              </a:rPr>
              <a:t>한송학</a:t>
            </a:r>
            <a:endParaRPr lang="en-US" sz="9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Rockwell Extra Bol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5445224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DREAM: </a:t>
            </a:r>
            <a:r>
              <a:rPr lang="en-AU" sz="2400" dirty="0" smtClean="0">
                <a:solidFill>
                  <a:srgbClr val="FF0066"/>
                </a:solidFill>
              </a:rPr>
              <a:t>TO BECOME A PROFFESIONAL RUGBY LEAGE PLAYER</a:t>
            </a:r>
            <a:endParaRPr lang="en-AU" sz="4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5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6&quot;/&gt;&lt;property id=&quot;20307&quot; value=&quot;261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5&quot;&gt;&lt;property id=&quot;20148&quot; value=&quot;5&quot;/&gt;&lt;property id=&quot;20300&quot; value=&quot;Slide 12&quot;/&gt;&lt;property id=&quot;20307&quot; value=&quot;267&quot;/&gt;&lt;/object&gt;&lt;object type=&quot;3&quot; unique_id=&quot;10016&quot;&gt;&lt;property id=&quot;20148&quot; value=&quot;5&quot;/&gt;&lt;property id=&quot;20300&quot; value=&quot;Slide 13&quot;/&gt;&lt;property id=&quot;20307&quot; value=&quot;268&quot;/&gt;&lt;/object&gt;&lt;object type=&quot;3&quot; unique_id=&quot;10017&quot;&gt;&lt;property id=&quot;20148&quot; value=&quot;5&quot;/&gt;&lt;property id=&quot;20300&quot; value=&quot;Slide 14&quot;/&gt;&lt;property id=&quot;20307&quot; value=&quot;269&quot;/&gt;&lt;/object&gt;&lt;object type=&quot;3&quot; unique_id=&quot;10018&quot;&gt;&lt;property id=&quot;20148&quot; value=&quot;5&quot;/&gt;&lt;property id=&quot;20300&quot; value=&quot;Slide 15&quot;/&gt;&lt;property id=&quot;20307&quot; value=&quot;270&quot;/&gt;&lt;/object&gt;&lt;object type=&quot;3&quot; unique_id=&quot;10019&quot;&gt;&lt;property id=&quot;20148&quot; value=&quot;5&quot;/&gt;&lt;property id=&quot;20300&quot; value=&quot;Slide 16&quot;/&gt;&lt;property id=&quot;20307&quot; value=&quot;271&quot;/&gt;&lt;/object&gt;&lt;object type=&quot;3&quot; unique_id=&quot;10020&quot;&gt;&lt;property id=&quot;20148&quot; value=&quot;5&quot;/&gt;&lt;property id=&quot;20300&quot; value=&quot;Slide 17&quot;/&gt;&lt;property id=&quot;20307&quot; value=&quot;272&quot;/&gt;&lt;/object&gt;&lt;object type=&quot;3&quot; unique_id=&quot;10021&quot;&gt;&lt;property id=&quot;20148&quot; value=&quot;5&quot;/&gt;&lt;property id=&quot;20300&quot; value=&quot;Slide 18&quot;/&gt;&lt;property id=&quot;20307&quot; value=&quot;273&quot;/&gt;&lt;/object&gt;&lt;object type=&quot;3&quot; unique_id=&quot;10022&quot;&gt;&lt;property id=&quot;20148&quot; value=&quot;5&quot;/&gt;&lt;property id=&quot;20300&quot; value=&quot;Slide 19&quot;/&gt;&lt;property id=&quot;20307&quot; value=&quot;274&quot;/&gt;&lt;/object&gt;&lt;object type=&quot;3&quot; unique_id=&quot;10023&quot;&gt;&lt;property id=&quot;20148&quot; value=&quot;5&quot;/&gt;&lt;property id=&quot;20300&quot; value=&quot;Slide 20&quot;/&gt;&lt;property id=&quot;20307&quot; value=&quot;275&quot;/&gt;&lt;/object&gt;&lt;object type=&quot;3&quot; unique_id=&quot;10024&quot;&gt;&lt;property id=&quot;20148&quot; value=&quot;5&quot;/&gt;&lt;property id=&quot;20300&quot; value=&quot;Slide 21&quot;/&gt;&lt;property id=&quot;20307&quot; value=&quot;276&quot;/&gt;&lt;/object&gt;&lt;object type=&quot;3&quot; unique_id=&quot;10025&quot;&gt;&lt;property id=&quot;20148&quot; value=&quot;5&quot;/&gt;&lt;property id=&quot;20300&quot; value=&quot;Slide 22&quot;/&gt;&lt;property id=&quot;20307&quot; value=&quot;277&quot;/&gt;&lt;/object&gt;&lt;object type=&quot;3&quot; unique_id=&quot;10026&quot;&gt;&lt;property id=&quot;20148&quot; value=&quot;5&quot;/&gt;&lt;property id=&quot;20300&quot; value=&quot;Slide 23&quot;/&gt;&lt;property id=&quot;20307&quot; value=&quot;278&quot;/&gt;&lt;/object&gt;&lt;object type=&quot;3&quot; unique_id=&quot;10027&quot;&gt;&lt;property id=&quot;20148&quot; value=&quot;5&quot;/&gt;&lt;property id=&quot;20300&quot; value=&quot;Slide 24&quot;/&gt;&lt;property id=&quot;20307&quot; value=&quot;279&quot;/&gt;&lt;/object&gt;&lt;object type=&quot;3&quot; unique_id=&quot;10028&quot;&gt;&lt;property id=&quot;20148&quot; value=&quot;5&quot;/&gt;&lt;property id=&quot;20300&quot; value=&quot;Slide 25&quot;/&gt;&lt;property id=&quot;20307&quot; value=&quot;280&quot;/&gt;&lt;/object&gt;&lt;object type=&quot;3&quot; unique_id=&quot;10029&quot;&gt;&lt;property id=&quot;20148&quot; value=&quot;5&quot;/&gt;&lt;property id=&quot;20300&quot; value=&quot;Slide 26&quot;/&gt;&lt;property id=&quot;20307&quot; value=&quot;281&quot;/&gt;&lt;/object&gt;&lt;object type=&quot;3&quot; unique_id=&quot;10030&quot;&gt;&lt;property id=&quot;20148&quot; value=&quot;5&quot;/&gt;&lt;property id=&quot;20300&quot; value=&quot;Slide 27&quot;/&gt;&lt;property id=&quot;20307&quot; value=&quot;282&quot;/&gt;&lt;/object&gt;&lt;object type=&quot;3&quot; unique_id=&quot;10031&quot;&gt;&lt;property id=&quot;20148&quot; value=&quot;5&quot;/&gt;&lt;property id=&quot;20300&quot; value=&quot;Slide 28&quot;/&gt;&lt;property id=&quot;20307&quot; value=&quot;283&quot;/&gt;&lt;/object&gt;&lt;object type=&quot;3&quot; unique_id=&quot;10032&quot;&gt;&lt;property id=&quot;20148&quot; value=&quot;5&quot;/&gt;&lt;property id=&quot;20300&quot; value=&quot;Slide 29&quot;/&gt;&lt;property id=&quot;20307&quot; value=&quot;284&quot;/&gt;&lt;/object&gt;&lt;object type=&quot;3&quot; unique_id=&quot;10033&quot;&gt;&lt;property id=&quot;20148&quot; value=&quot;5&quot;/&gt;&lt;property id=&quot;20300&quot; value=&quot;Slide 30&quot;/&gt;&lt;property id=&quot;20307&quot; value=&quot;285&quot;/&gt;&lt;/object&gt;&lt;object type=&quot;3&quot; unique_id=&quot;10034&quot;&gt;&lt;property id=&quot;20148&quot; value=&quot;5&quot;/&gt;&lt;property id=&quot;20300&quot; value=&quot;Slide 31&quot;/&gt;&lt;property id=&quot;20307&quot; value=&quot;28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605</Words>
  <Application>Microsoft Office PowerPoint</Application>
  <PresentationFormat>화면 슬라이드 쇼(4:3)</PresentationFormat>
  <Paragraphs>169</Paragraphs>
  <Slides>31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NSW, Department of Education and Training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Freeman, Janelle</dc:creator>
  <cp:lastModifiedBy>영어</cp:lastModifiedBy>
  <cp:revision>39</cp:revision>
  <dcterms:created xsi:type="dcterms:W3CDTF">2013-05-08T03:01:26Z</dcterms:created>
  <dcterms:modified xsi:type="dcterms:W3CDTF">2013-05-13T05:32:32Z</dcterms:modified>
</cp:coreProperties>
</file>