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9, 2013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9,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Meet Australia, Sydney &amp; Gymea Bay!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Friday 3 May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46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82983" y="-42508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Australia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72" y="1100492"/>
            <a:ext cx="8118348" cy="537759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2000" b="1" dirty="0" smtClean="0"/>
              <a:t>This is a map of our wonderful country. The </a:t>
            </a:r>
            <a:r>
              <a:rPr lang="en-US" sz="2000" b="1" dirty="0" err="1" smtClean="0"/>
              <a:t>coloured</a:t>
            </a:r>
            <a:r>
              <a:rPr lang="en-US" sz="2000" b="1" dirty="0" smtClean="0"/>
              <a:t> sections represent each of the six states and two territories. Sydney is on the east coast of Australia in New South Wales.</a:t>
            </a:r>
          </a:p>
          <a:p>
            <a:pPr marL="68580" indent="0" algn="ctr">
              <a:buNone/>
            </a:pPr>
            <a:endParaRPr lang="en-US" sz="2000" dirty="0"/>
          </a:p>
          <a:p>
            <a:pPr marL="68580" indent="0" algn="ctr">
              <a:buNone/>
            </a:pPr>
            <a:endParaRPr lang="en-US" sz="2000" dirty="0"/>
          </a:p>
        </p:txBody>
      </p:sp>
      <p:pic>
        <p:nvPicPr>
          <p:cNvPr id="5" name="Picture 4" descr="Australi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46" y="2059130"/>
            <a:ext cx="4765176" cy="444749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5351543" y="5079736"/>
            <a:ext cx="1127391" cy="185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93098" y="4169766"/>
            <a:ext cx="1484161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Sydney</a:t>
            </a:r>
          </a:p>
          <a:p>
            <a:pPr algn="ctr"/>
            <a:r>
              <a:rPr lang="en-US" dirty="0" smtClean="0"/>
              <a:t>Gymea Bay is located about 27 </a:t>
            </a:r>
            <a:r>
              <a:rPr lang="en-US" dirty="0" err="1" smtClean="0"/>
              <a:t>kilometres</a:t>
            </a:r>
            <a:r>
              <a:rPr lang="en-US" dirty="0" smtClean="0"/>
              <a:t> south of the city</a:t>
            </a:r>
            <a:endParaRPr lang="en-US" dirty="0"/>
          </a:p>
        </p:txBody>
      </p:sp>
      <p:sp>
        <p:nvSpPr>
          <p:cNvPr id="11" name="Wave 10"/>
          <p:cNvSpPr/>
          <p:nvPr/>
        </p:nvSpPr>
        <p:spPr>
          <a:xfrm>
            <a:off x="5741015" y="2147335"/>
            <a:ext cx="2690780" cy="1901919"/>
          </a:xfrm>
          <a:prstGeom prst="wav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The capital city of Australia is Canberra, which is located in the ACT</a:t>
            </a:r>
            <a:endParaRPr lang="en-US" sz="16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453528" y="5265232"/>
            <a:ext cx="1369994" cy="185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41558" y="5265232"/>
            <a:ext cx="2211970" cy="116955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ACT</a:t>
            </a:r>
          </a:p>
          <a:p>
            <a:pPr algn="ctr"/>
            <a:r>
              <a:rPr lang="en-US" sz="1400" dirty="0" smtClean="0"/>
              <a:t>Australian Capital Territory (where our capital, Canberra, is located)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2536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82983" y="-42508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Sydney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72" y="1100492"/>
            <a:ext cx="8118348" cy="537759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2000" b="1" dirty="0" smtClean="0"/>
              <a:t>Sydney is the beautiful capital city of New South Wales.</a:t>
            </a:r>
          </a:p>
          <a:p>
            <a:pPr marL="68580" indent="0" algn="ctr">
              <a:buNone/>
            </a:pPr>
            <a:endParaRPr lang="en-US" sz="2000" dirty="0"/>
          </a:p>
          <a:p>
            <a:pPr marL="68580" indent="0" algn="ctr">
              <a:buNone/>
            </a:pPr>
            <a:endParaRPr lang="en-US" sz="2000" dirty="0"/>
          </a:p>
          <a:p>
            <a:pPr marL="68580" indent="0" algn="ctr">
              <a:buNone/>
            </a:pPr>
            <a:endParaRPr lang="en-US" sz="2000" dirty="0"/>
          </a:p>
        </p:txBody>
      </p:sp>
      <p:pic>
        <p:nvPicPr>
          <p:cNvPr id="4" name="Picture 3" descr="Sydney Harbour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643" y="2084916"/>
            <a:ext cx="6065821" cy="4025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60997" y="1623251"/>
            <a:ext cx="200211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Darling </a:t>
            </a:r>
            <a:r>
              <a:rPr lang="en-US" dirty="0" err="1" smtClean="0"/>
              <a:t>Harbour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62312" y="3980786"/>
            <a:ext cx="985366" cy="9233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Sydney Opera House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3261" y="2589191"/>
            <a:ext cx="1187736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Circular Quay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1573788" y="3750533"/>
            <a:ext cx="715855" cy="1854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3"/>
          </p:cNvCxnSpPr>
          <p:nvPr/>
        </p:nvCxnSpPr>
        <p:spPr>
          <a:xfrm>
            <a:off x="1860997" y="2912357"/>
            <a:ext cx="428646" cy="1395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28695" y="1992583"/>
            <a:ext cx="138709" cy="3184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41469" y="1590985"/>
            <a:ext cx="3113995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Sydney </a:t>
            </a:r>
            <a:r>
              <a:rPr lang="en-US" dirty="0" err="1" smtClean="0"/>
              <a:t>Harbour</a:t>
            </a:r>
            <a:r>
              <a:rPr lang="en-US" dirty="0" smtClean="0"/>
              <a:t> Bridge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5654826" y="1992583"/>
            <a:ext cx="773870" cy="8863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26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82983" y="-42508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Gymea Bay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72" y="1100492"/>
            <a:ext cx="8118348" cy="5377598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en-US" sz="2000" b="1" dirty="0" smtClean="0"/>
              <a:t>As we previously stated, Gymea Bay is located approximately 27 </a:t>
            </a:r>
            <a:r>
              <a:rPr lang="en-US" sz="2000" b="1" dirty="0" err="1" smtClean="0"/>
              <a:t>kilometres</a:t>
            </a:r>
            <a:r>
              <a:rPr lang="en-US" sz="2000" b="1" dirty="0" smtClean="0"/>
              <a:t> south of Sydney city in the Sutherland Shire. It is a lovely, leafy suburb</a:t>
            </a:r>
            <a:r>
              <a:rPr lang="en-US" sz="2000" b="1" dirty="0" smtClean="0"/>
              <a:t>.</a:t>
            </a:r>
          </a:p>
          <a:p>
            <a:pPr marL="68580" indent="0" algn="ctr">
              <a:buNone/>
            </a:pPr>
            <a:r>
              <a:rPr lang="en-US" sz="2000" b="1" dirty="0" smtClean="0"/>
              <a:t>This is our school’s new playground.</a:t>
            </a:r>
          </a:p>
          <a:p>
            <a:pPr marL="68580" indent="0" algn="ctr">
              <a:buNone/>
            </a:pPr>
            <a:endParaRPr lang="en-US" sz="2000" b="1" dirty="0"/>
          </a:p>
          <a:p>
            <a:pPr marL="68580" indent="0" algn="ctr">
              <a:buNone/>
            </a:pPr>
            <a:endParaRPr lang="en-US" sz="2000" dirty="0" smtClean="0"/>
          </a:p>
          <a:p>
            <a:pPr marL="68580" indent="0" algn="ctr">
              <a:buNone/>
            </a:pP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103" y="2447750"/>
            <a:ext cx="5426795" cy="4070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9794" y="2956512"/>
            <a:ext cx="4070096" cy="305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64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71" y="309769"/>
            <a:ext cx="8386417" cy="6289813"/>
          </a:xfrm>
        </p:spPr>
      </p:pic>
    </p:spTree>
    <p:extLst>
      <p:ext uri="{BB962C8B-B14F-4D97-AF65-F5344CB8AC3E}">
        <p14:creationId xmlns:p14="http://schemas.microsoft.com/office/powerpoint/2010/main" val="304953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35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955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59</TotalTime>
  <Words>148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Meet Australia, Sydney &amp; Gymea Bay!</vt:lpstr>
      <vt:lpstr>Australia</vt:lpstr>
      <vt:lpstr>Sydney</vt:lpstr>
      <vt:lpstr>Gymea Bay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Australia, Sydney &amp; Gymea Bay!</dc:title>
  <dc:creator>Thomas Cowan</dc:creator>
  <cp:lastModifiedBy>Cowan, Megan</cp:lastModifiedBy>
  <cp:revision>9</cp:revision>
  <dcterms:created xsi:type="dcterms:W3CDTF">2013-04-30T09:49:31Z</dcterms:created>
  <dcterms:modified xsi:type="dcterms:W3CDTF">2013-05-09T05:26:58Z</dcterms:modified>
</cp:coreProperties>
</file>