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  <p:sldId id="263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6769-58AA-48B0-BAC7-583DB7AE64F7}" type="datetimeFigureOut">
              <a:rPr lang="en-AU" smtClean="0"/>
              <a:pPr/>
              <a:t>26/03/2013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E5DA-1559-4342-9B35-FC04572C5C9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6769-58AA-48B0-BAC7-583DB7AE64F7}" type="datetimeFigureOut">
              <a:rPr lang="en-AU" smtClean="0"/>
              <a:pPr/>
              <a:t>26/03/2013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E5DA-1559-4342-9B35-FC04572C5C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6769-58AA-48B0-BAC7-583DB7AE64F7}" type="datetimeFigureOut">
              <a:rPr lang="en-AU" smtClean="0"/>
              <a:pPr/>
              <a:t>26/03/2013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E5DA-1559-4342-9B35-FC04572C5C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6769-58AA-48B0-BAC7-583DB7AE64F7}" type="datetimeFigureOut">
              <a:rPr lang="en-AU" smtClean="0"/>
              <a:pPr/>
              <a:t>26/03/2013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E5DA-1559-4342-9B35-FC04572C5C9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6769-58AA-48B0-BAC7-583DB7AE64F7}" type="datetimeFigureOut">
              <a:rPr lang="en-AU" smtClean="0"/>
              <a:pPr/>
              <a:t>26/03/2013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E5DA-1559-4342-9B35-FC04572C5C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6769-58AA-48B0-BAC7-583DB7AE64F7}" type="datetimeFigureOut">
              <a:rPr lang="en-AU" smtClean="0"/>
              <a:pPr/>
              <a:t>26/03/2013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E5DA-1559-4342-9B35-FC04572C5C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6769-58AA-48B0-BAC7-583DB7AE64F7}" type="datetimeFigureOut">
              <a:rPr lang="en-AU" smtClean="0"/>
              <a:pPr/>
              <a:t>26/03/2013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E5DA-1559-4342-9B35-FC04572C5C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6769-58AA-48B0-BAC7-583DB7AE64F7}" type="datetimeFigureOut">
              <a:rPr lang="en-AU" smtClean="0"/>
              <a:pPr/>
              <a:t>26/03/2013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E5DA-1559-4342-9B35-FC04572C5C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6769-58AA-48B0-BAC7-583DB7AE64F7}" type="datetimeFigureOut">
              <a:rPr lang="en-AU" smtClean="0"/>
              <a:pPr/>
              <a:t>26/03/2013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E5DA-1559-4342-9B35-FC04572C5C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6769-58AA-48B0-BAC7-583DB7AE64F7}" type="datetimeFigureOut">
              <a:rPr lang="en-AU" smtClean="0"/>
              <a:pPr/>
              <a:t>26/03/2013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E5DA-1559-4342-9B35-FC04572C5C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6769-58AA-48B0-BAC7-583DB7AE64F7}" type="datetimeFigureOut">
              <a:rPr lang="en-AU" smtClean="0"/>
              <a:pPr/>
              <a:t>26/03/2013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E5DA-1559-4342-9B35-FC04572C5C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5A86769-58AA-48B0-BAC7-583DB7AE64F7}" type="datetimeFigureOut">
              <a:rPr lang="en-AU" smtClean="0"/>
              <a:pPr/>
              <a:t>26/03/2013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126E5DA-1559-4342-9B35-FC04572C5C9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au/url?sa=i&amp;rct=j&amp;q=map+of+australia&amp;source=images&amp;cd=&amp;cad=rja&amp;docid=vxbn-dm7c4Dz1M&amp;tbnid=VSPGEulxNgFNQM:&amp;ved=0CAUQjRw&amp;url=http://australia-map.blogspot.com/2012/05/australia-political-map-pictures.html&amp;ei=m-dPUbf0HsmhkwXp7oCIDA&amp;bvm=bv.44158598,d.dGI&amp;psig=AFQjCNHqz7UbbEEhskF15oIBqz-lDCImUw&amp;ust=136427751068044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au/url?sa=i&amp;rct=j&amp;q=the+word+perth&amp;source=images&amp;cd=&amp;cad=rja&amp;docid=zh5AvlCSFEzLfM&amp;tbnid=qcNHi3Eol48J7M:&amp;ved=0CAUQjRw&amp;url=http://www.theliftedbrow.com/perth-what-even-is-it/&amp;ei=LABQUcH7LoakkQWa_oCgCg&amp;bvm=bv.44158598,d.dGI&amp;psig=AFQjCNGJC4BiUm-zQ0GNM3Iyj2TxA41Vyw&amp;ust=1364283810218207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hyperlink" Target="http://www.google.com.au/url?sa=i&amp;rct=j&amp;q=the+word+darwin&amp;source=images&amp;cd=&amp;cad=rja&amp;docid=flzJc4YILI8cqM&amp;tbnid=sBTJOAYzo_vd5M:&amp;ved=0CAUQjRw&amp;url=http://jimmycrabb.com/general&amp;ei=rQBQUYqbEMfZkgW9xoCoAQ&amp;bvm=bv.44158598,d.dGI&amp;psig=AFQjCNHggpY8iqKGRmiACGDIEiS8pOpucg&amp;ust=1364283943942513" TargetMode="External"/><Relationship Id="rId2" Type="http://schemas.openxmlformats.org/officeDocument/2006/relationships/hyperlink" Target="http://www.google.com.au/url?sa=i&amp;rct=j&amp;q=the+word+sydney&amp;source=images&amp;cd=&amp;cad=rja&amp;docid=5bf3PjHYXCZ-dM&amp;tbnid=n9Sluuo2W12KBM:&amp;ved=0CAUQjRw&amp;url=http://www.myscrappinshop.com.au/products/chipboard-1/chipboard-words/chipboard-word-sydney-with-bridge&amp;ei=v-lPUc3iG4ftkAXi1IGgBg&amp;bvm=bv.44158598,d.dGI&amp;psig=AFQjCNEKxx8Vfdl46-LoCwGcXzR_hX1qiA&amp;ust=13642780665336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au/url?sa=i&amp;rct=j&amp;q=the+word+brisbane'&amp;source=images&amp;cd=&amp;cad=rja&amp;docid=EUeHsJLOcTB0CM&amp;tbnid=jehUVMcsP2Qg9M:&amp;ved=0CAUQjRw&amp;url=http://www.thestampshak.com/products/Brisbane-(Chipboard-word).html&amp;ei=4OpPUa8OzeSUBa7-gagJ&amp;bvm=bv.44158598,d.aGc&amp;psig=AFQjCNGIcFK-wpX0PSit-BlTFmdolaBc1w&amp;ust=1364278354982961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jpeg"/><Relationship Id="rId15" Type="http://schemas.openxmlformats.org/officeDocument/2006/relationships/image" Target="../media/image16.jpeg"/><Relationship Id="rId10" Type="http://schemas.openxmlformats.org/officeDocument/2006/relationships/hyperlink" Target="http://www.google.com.au/url?sa=i&amp;rct=j&amp;q=the+word+hobart&amp;source=images&amp;cd=&amp;cad=rja&amp;docid=e8kECtmGY3_EOM&amp;tbnid=PvMYf0Ext_fRSM:&amp;ved=0CAUQjRw&amp;url=http://emania.org/?tag=copyright&amp;ei=hwBQUYrPD8egkwWV9ICYDw&amp;bvm=bv.44158598,d.dGI&amp;psig=AFQjCNHHCxwNq4AaFirq_rpFvGWR09e65Q&amp;ust=1364283880869381" TargetMode="External"/><Relationship Id="rId4" Type="http://schemas.openxmlformats.org/officeDocument/2006/relationships/hyperlink" Target="http://www.google.com.au/url?sa=i&amp;rct=j&amp;q=the+word+melbourne&amp;source=images&amp;cd=&amp;cad=rja&amp;docid=YnEpntiNFmCEAM&amp;tbnid=2JF2XGH5Etfc4M:&amp;ved=0CAUQjRw&amp;url=http://www.uit.edu.au/&amp;ei=POpPUbLLIYuikwWytYCQCA&amp;bvm=bv.44158598,d.dGI&amp;psig=AFQjCNFYrwSUlksn4ZDSzQI41e0yabrkWw&amp;ust=1364278148036961" TargetMode="External"/><Relationship Id="rId9" Type="http://schemas.openxmlformats.org/officeDocument/2006/relationships/image" Target="../media/image13.gif"/><Relationship Id="rId14" Type="http://schemas.openxmlformats.org/officeDocument/2006/relationships/hyperlink" Target="http://www.google.com.au/url?sa=i&amp;rct=j&amp;q=the+word+adelaide&amp;source=images&amp;cd=&amp;cad=rja&amp;docid=R-P1bOOh8YyhoM&amp;tbnid=3arQIKLHPK2S4M:&amp;ved=0CAUQjRw&amp;url=http://www.eventfinder.com.au/2013/40ks-out-gawler-songs-and-spoken-word/adelaide&amp;ei=FQFQUazqHdHTkgXPn4GwCA&amp;bvm=bv.44158598,d.dGI&amp;psig=AFQjCNF1A0B9mmufLGSQpRRHTodq6eBWjg&amp;ust=136428398020490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au/url?sa=i&amp;rct=j&amp;q=the+word+population&amp;source=images&amp;cd=&amp;cad=rja&amp;docid=-ebJUJtmnv00LM&amp;tbnid=y6EqzUD9BQWllM:&amp;ved=0CAUQjRw&amp;url=http://www.123rf.com/photo_10943126_color-light-and-word-of-population-for-background.html&amp;ei=VBNQUYvlJYvUkwWGroC4CA&amp;bvm=bv.44158598,d.dGI&amp;psig=AFQjCNEr7i5bk8EbCJHbpAYGsVsFqJO8vA&amp;ust=136428871973824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au/url?sa=i&amp;rct=j&amp;q=taronga+zoo&amp;source=images&amp;cd=&amp;cad=rja&amp;docid=C4Wpgw37Y4zNcM&amp;tbnid=YMPxdNqzxdOP1M:&amp;ved=0CAUQjRw&amp;url=http://en.wikipedia.org/wiki/File:Taronga_zoo_logo.png&amp;ei=LQtQUf_CDYn7kgXIwIHIAw&amp;bvm=bv.44158598,d.dGI&amp;psig=AFQjCNFzCb7rmZ5sfQcWw9IZAHNEAILK1w&amp;ust=1364286622795998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gif"/><Relationship Id="rId2" Type="http://schemas.openxmlformats.org/officeDocument/2006/relationships/hyperlink" Target="http://www.google.com.au/url?sa=i&amp;rct=j&amp;q=jamberoo+action+park&amp;source=images&amp;cd=&amp;cad=rja&amp;docid=O8UPUmU-rov-IM&amp;tbnid=DKoP0jQR2DXuXM:&amp;ved=0CAUQjRw&amp;url=http://www.bestwesternwollongong.com.au/page-69-1.html&amp;ei=YQpQUcKMIYaNkAXeh4D4CA&amp;bvm=bv.44158598,d.dGI&amp;psig=AFQjCNGnDFydAjQ8QqxJaz5t6JP0ksDCJQ&amp;ust=13642863186976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au/url?sa=i&amp;rct=j&amp;q=powerhouse+museum&amp;source=images&amp;cd=&amp;cad=rja&amp;docid=alC2DDXdetqSWM&amp;tbnid=DxaJHQKeqcosXM:&amp;ved=0CAUQjRw&amp;url=http://www.sydneywater.com.au/Whoweare/CommunityEvents/PowerhouseMuseum.cfm&amp;ei=9ApQUYetOIfwkgXv84CIAQ&amp;bvm=bv.44158598,d.dGI&amp;psig=AFQjCNEgELMbXNvK_Kkb6-A1miwovQe5mg&amp;ust=1364286562663616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google.com.au/url?sa=i&amp;rct=j&amp;q=three+sisters&amp;source=images&amp;cd=&amp;cad=rja&amp;docid=-EEakFYY1CFh6M&amp;tbnid=NlsF97CAs_Qx2M:&amp;ved=0CAUQjRw&amp;url=http://www.environment.gov.au/soe/2001/publications/theme-reports/heritage/heritage01-2.html&amp;ei=ngpQUbc9isWRBf-hgYAE&amp;bvm=bv.44158598,d.dGI&amp;psig=AFQjCNG-WYivtXwfzHmXv05qOjHdMeG0vg&amp;ust=1364286481952906" TargetMode="Externa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www.google.com.au/url?sa=i&amp;rct=j&amp;q=the+sydney+opera+house&amp;source=images&amp;cd=&amp;cad=rja&amp;docid=A5gBUwHxImkgUM&amp;tbnid=7XXa71o7x6urCM:&amp;ved=0CAUQjRw&amp;url=http://en.wikipedia.org/wiki/File:Sydney_Opera_House_Sails.jpg&amp;ei=reVPUb2mIofMkQW12YGAAg&amp;bvm=bv.44158598,d.dGI&amp;psig=AFQjCNEtShiIrEpx44Ijrsptln7icFjvlA&amp;ust=1364277031371852" TargetMode="External"/><Relationship Id="rId7" Type="http://schemas.openxmlformats.org/officeDocument/2006/relationships/hyperlink" Target="http://www.google.com.au/url?sa=i&amp;rct=j&amp;q=the+great+barrier+reef&amp;source=images&amp;cd=&amp;cad=rja&amp;docid=LPWYC6bmIuEx-M&amp;tbnid=wHPldjjoRz9b0M:&amp;ved=0CAUQjRw&amp;url=http://www.wickedtravel.com.au/Destinations/GreatBarrierReef.aspx&amp;ei=UOZPUabnPM_slAWm9IHABg&amp;bvm=bv.44158598,d.dGI&amp;psig=AFQjCNEeUI1Kt8Va1dM0dD422msUV3hPgg&amp;ust=1364277182899728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google.com.au/url?sa=i&amp;rct=j&amp;q=the+sydney+harbour+bridge&amp;source=images&amp;cd=&amp;cad=rja&amp;docid=BKLX5ZlzsCD7FM&amp;tbnid=nEhth4YoxOeyAM:&amp;ved=0CAUQjRw&amp;url=http://www.sydney.visitorsbureau.com.au/attractions/sydney-harbour-bridge.html&amp;ei=CeZPUaHSEI6plQXzkIDACQ&amp;bvm=bv.44158598,d.dGI&amp;psig=AFQjCNHf-8b48JbSdkB08oRcnkhgg2e1fw&amp;ust=1364277123256653" TargetMode="Externa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.au/url?sa=i&amp;rct=j&amp;q=the+word+thank+you&amp;source=images&amp;cd=&amp;cad=rja&amp;docid=ErrI0yYTmaNk2M&amp;tbnid=z787kUV8qRcZRM:&amp;ved=0CAUQjRw&amp;url=http://www.ronmartin.net/blog/archives/185&amp;ei=yhNQUf3-FIn0lAXAwoDIBA&amp;bvm=bv.44158598,d.dGI&amp;psig=AFQjCNHFQPtzzQv5zVZ1i0WpP4OTsArWVA&amp;ust=136428881372669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By </a:t>
            </a:r>
            <a:r>
              <a:rPr lang="en-AU" dirty="0"/>
              <a:t>B</a:t>
            </a:r>
            <a:r>
              <a:rPr lang="en-AU" dirty="0" smtClean="0"/>
              <a:t>rianna Hardy, </a:t>
            </a:r>
            <a:r>
              <a:rPr lang="en-AU" dirty="0"/>
              <a:t>K</a:t>
            </a:r>
            <a:r>
              <a:rPr lang="en-AU" dirty="0" smtClean="0"/>
              <a:t>eira Warn and Nina Bruce 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Australia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16632"/>
            <a:ext cx="2505446" cy="233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316982" cy="233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05257"/>
            <a:ext cx="2609803" cy="233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1" y="4405257"/>
            <a:ext cx="2779664" cy="232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82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     the first fleet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628800"/>
            <a:ext cx="7924800" cy="4114800"/>
          </a:xfrm>
        </p:spPr>
        <p:txBody>
          <a:bodyPr/>
          <a:lstStyle/>
          <a:p>
            <a:r>
              <a:rPr lang="en-AU" dirty="0"/>
              <a:t>Aboriginals are the world’s oldest civilisation, having lived here for more than 50,000 </a:t>
            </a:r>
            <a:r>
              <a:rPr lang="en-AU" dirty="0" smtClean="0"/>
              <a:t>years</a:t>
            </a:r>
            <a:r>
              <a:rPr lang="en-AU" dirty="0" smtClean="0"/>
              <a:t>.</a:t>
            </a:r>
          </a:p>
          <a:p>
            <a:r>
              <a:rPr lang="en-AU" dirty="0" smtClean="0"/>
              <a:t>Aboriginals speak in more than 700 languages</a:t>
            </a:r>
          </a:p>
          <a:p>
            <a:r>
              <a:rPr lang="en-AU" dirty="0" smtClean="0"/>
              <a:t>The Aboriginal language used in </a:t>
            </a:r>
            <a:r>
              <a:rPr lang="en-AU" dirty="0"/>
              <a:t>W</a:t>
            </a:r>
            <a:r>
              <a:rPr lang="en-AU" dirty="0" smtClean="0"/>
              <a:t>ollongong id the </a:t>
            </a:r>
            <a:r>
              <a:rPr lang="en-AU" dirty="0" err="1" smtClean="0"/>
              <a:t>Darrwal</a:t>
            </a:r>
            <a:r>
              <a:rPr lang="en-AU" dirty="0" smtClean="0"/>
              <a:t> language</a:t>
            </a:r>
            <a:endParaRPr lang="en-AU" dirty="0" smtClean="0"/>
          </a:p>
          <a:p>
            <a:r>
              <a:rPr lang="en-AU" dirty="0" smtClean="0"/>
              <a:t>The first fleet arrived with eleven ships.</a:t>
            </a:r>
          </a:p>
          <a:p>
            <a:r>
              <a:rPr lang="en-AU" dirty="0" smtClean="0"/>
              <a:t>The first fleet arrived in Australia in 1788.</a:t>
            </a:r>
          </a:p>
          <a:p>
            <a:r>
              <a:rPr lang="en-AU" dirty="0"/>
              <a:t>P</a:t>
            </a:r>
            <a:r>
              <a:rPr lang="en-AU" dirty="0" smtClean="0"/>
              <a:t>assengers consisted of:  10 civil officers, 212 Marines, including officers, an additional 28 wives and 17 children of the marines, 81 free people, 504 male convicts and 192 female convicts; the total number of free people was 348 and the total number of prisoners was 696, coming to a total of 1044 people</a:t>
            </a:r>
            <a:r>
              <a:rPr lang="en-AU" dirty="0" smtClean="0"/>
              <a:t>.</a:t>
            </a:r>
          </a:p>
          <a:p>
            <a:endParaRPr lang="en-AU" dirty="0" smtClean="0"/>
          </a:p>
          <a:p>
            <a:pPr>
              <a:buNone/>
            </a:pPr>
            <a:endParaRPr lang="en-AU" dirty="0" smtClean="0"/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4104456" cy="16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13176"/>
            <a:ext cx="4144119" cy="16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75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Australia’s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Australia have six states and one territory. They are:</a:t>
            </a:r>
          </a:p>
          <a:p>
            <a:r>
              <a:rPr lang="en-US" dirty="0" smtClean="0"/>
              <a:t>Victoria-state</a:t>
            </a:r>
          </a:p>
          <a:p>
            <a:r>
              <a:rPr lang="en-US" dirty="0" smtClean="0"/>
              <a:t>New South Wales-state</a:t>
            </a:r>
          </a:p>
          <a:p>
            <a:r>
              <a:rPr lang="en-US" dirty="0" smtClean="0"/>
              <a:t>Queensland-state</a:t>
            </a:r>
          </a:p>
          <a:p>
            <a:r>
              <a:rPr lang="en-US" dirty="0" smtClean="0"/>
              <a:t>Western Australia-state</a:t>
            </a:r>
          </a:p>
          <a:p>
            <a:r>
              <a:rPr lang="en-US" dirty="0" smtClean="0"/>
              <a:t>South Australia-state</a:t>
            </a:r>
          </a:p>
          <a:p>
            <a:r>
              <a:rPr lang="en-US" dirty="0" smtClean="0"/>
              <a:t>Tasmania-state</a:t>
            </a:r>
          </a:p>
          <a:p>
            <a:r>
              <a:rPr lang="en-US" dirty="0" smtClean="0"/>
              <a:t>Northern Territory-territory </a:t>
            </a:r>
            <a:endParaRPr lang="en-US" dirty="0"/>
          </a:p>
        </p:txBody>
      </p:sp>
      <p:pic>
        <p:nvPicPr>
          <p:cNvPr id="17410" name="Picture 2" descr="http://4.bp.blogspot.com/-IAeDEjekSlM/T8CFdIOssUI/AAAAAAAACEI/niTCPV7Q0uI/s1600/australia_political_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667000"/>
            <a:ext cx="3933825" cy="37433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Australia’s capital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Each of Australia’s states have a capital city here are just some:</a:t>
            </a:r>
          </a:p>
          <a:p>
            <a:r>
              <a:rPr lang="en-US" dirty="0" smtClean="0"/>
              <a:t>New South Wales-Sydney</a:t>
            </a:r>
          </a:p>
          <a:p>
            <a:r>
              <a:rPr lang="en-US" dirty="0" smtClean="0"/>
              <a:t>Victoria-Melbourne</a:t>
            </a:r>
          </a:p>
          <a:p>
            <a:r>
              <a:rPr lang="en-US" dirty="0" smtClean="0"/>
              <a:t>Tasmania-Hobart</a:t>
            </a:r>
          </a:p>
          <a:p>
            <a:r>
              <a:rPr lang="en-US" dirty="0" smtClean="0"/>
              <a:t>South Australia-Adelaide</a:t>
            </a:r>
          </a:p>
          <a:p>
            <a:r>
              <a:rPr lang="en-US" dirty="0" smtClean="0"/>
              <a:t>Queensland-Brisbane</a:t>
            </a:r>
          </a:p>
          <a:p>
            <a:r>
              <a:rPr lang="en-US" dirty="0" smtClean="0"/>
              <a:t>Western Australia-Perth</a:t>
            </a:r>
          </a:p>
          <a:p>
            <a:r>
              <a:rPr lang="en-US" dirty="0" smtClean="0"/>
              <a:t>Northern Territory-Darwin</a:t>
            </a:r>
          </a:p>
          <a:p>
            <a:endParaRPr lang="en-US" dirty="0"/>
          </a:p>
        </p:txBody>
      </p:sp>
      <p:pic>
        <p:nvPicPr>
          <p:cNvPr id="18434" name="Picture 2" descr="http://www.myscrappinshop.com.au/media/catalog/product/cache/1/image/9df78eab33525d08d6e5fb8d27136e95/s/y/sydneyg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2057400" cy="1152144"/>
          </a:xfrm>
          <a:prstGeom prst="rect">
            <a:avLst/>
          </a:prstGeom>
          <a:noFill/>
        </p:spPr>
      </p:pic>
      <p:pic>
        <p:nvPicPr>
          <p:cNvPr id="18436" name="Picture 4" descr="http://t3.gstatic.com/images?q=tbn:ANd9GcQANndLj5jDHryaLxO-Cu-0f2lmQxsx8IzmUqfhoqw2Zmzc0F1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181600"/>
            <a:ext cx="2521932" cy="1066800"/>
          </a:xfrm>
          <a:prstGeom prst="rect">
            <a:avLst/>
          </a:prstGeom>
          <a:noFill/>
        </p:spPr>
      </p:pic>
      <p:pic>
        <p:nvPicPr>
          <p:cNvPr id="18438" name="Picture 6" descr="http://www.thestampshak.com/product_images/i/435/chip-brisbane__89355_zoom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2057400"/>
            <a:ext cx="2667819" cy="1676400"/>
          </a:xfrm>
          <a:prstGeom prst="rect">
            <a:avLst/>
          </a:prstGeom>
          <a:noFill/>
        </p:spPr>
      </p:pic>
      <p:pic>
        <p:nvPicPr>
          <p:cNvPr id="2050" name="Picture 2" descr="http://www.theliftedbrow.com/wp-content/uploads/2012/11/perth_map.gif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7000" y="2209800"/>
            <a:ext cx="2298022" cy="1352550"/>
          </a:xfrm>
          <a:prstGeom prst="rect">
            <a:avLst/>
          </a:prstGeom>
          <a:noFill/>
        </p:spPr>
      </p:pic>
      <p:pic>
        <p:nvPicPr>
          <p:cNvPr id="2052" name="Picture 4" descr="http://creativecommons.org.au/content/cc-roadshow-cities-hobart-page-banner.pn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24600" y="228600"/>
            <a:ext cx="2533650" cy="744350"/>
          </a:xfrm>
          <a:prstGeom prst="rect">
            <a:avLst/>
          </a:prstGeom>
          <a:noFill/>
        </p:spPr>
      </p:pic>
      <p:pic>
        <p:nvPicPr>
          <p:cNvPr id="2054" name="Picture 6" descr="http://jimmycrabb.com/wp-content/uploads/2012/09/darwin-fish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86400" y="3886200"/>
            <a:ext cx="3190875" cy="1228726"/>
          </a:xfrm>
          <a:prstGeom prst="rect">
            <a:avLst/>
          </a:prstGeom>
          <a:noFill/>
        </p:spPr>
      </p:pic>
      <p:pic>
        <p:nvPicPr>
          <p:cNvPr id="2056" name="Picture 8" descr="http://cdn.eventfinder.com.au/uploads/events/transformed/228082-63766-7.jpg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43400" y="5486400"/>
            <a:ext cx="4438650" cy="11254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Population of New South Wales-7,238,819 (June 2010)</a:t>
            </a:r>
          </a:p>
          <a:p>
            <a:r>
              <a:rPr lang="en-US" dirty="0" smtClean="0"/>
              <a:t>Population of Queensland-4,560,059 (June 2012)</a:t>
            </a:r>
          </a:p>
          <a:p>
            <a:r>
              <a:rPr lang="en-US" dirty="0" smtClean="0"/>
              <a:t>Population of Tasmania-512,100 (March 2012) </a:t>
            </a:r>
          </a:p>
          <a:p>
            <a:r>
              <a:rPr lang="en-US" dirty="0" smtClean="0"/>
              <a:t>Population of South Australia-1,648,700 (September 2010)</a:t>
            </a:r>
          </a:p>
          <a:p>
            <a:r>
              <a:rPr lang="en-US" dirty="0" smtClean="0"/>
              <a:t>Population of Western Australia-2,118,500 (September 2007)</a:t>
            </a:r>
          </a:p>
          <a:p>
            <a:r>
              <a:rPr lang="en-US" dirty="0" smtClean="0"/>
              <a:t>Population of Northern Territory-225,900 (June 2009)</a:t>
            </a:r>
          </a:p>
          <a:p>
            <a:pPr algn="ctr">
              <a:buNone/>
            </a:pPr>
            <a:r>
              <a:rPr lang="en-US" dirty="0" smtClean="0"/>
              <a:t>Australian population-22,959,511 (March 2013)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482" name="Picture 2" descr="http://us.123rf.com/400wm/400/400/photoman/photoman1110/photoman111000062/10943126-color-light-and-word-of-population-fo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48200"/>
            <a:ext cx="7467600" cy="18383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Tourist attractions in new south Wales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Darling </a:t>
            </a:r>
            <a:r>
              <a:rPr lang="en-US" dirty="0" err="1"/>
              <a:t>H</a:t>
            </a:r>
            <a:r>
              <a:rPr lang="en-US" dirty="0" err="1" smtClean="0"/>
              <a:t>arbour</a:t>
            </a:r>
            <a:endParaRPr lang="en-US" dirty="0" smtClean="0"/>
          </a:p>
          <a:p>
            <a:r>
              <a:rPr lang="en-US" dirty="0" smtClean="0"/>
              <a:t>Sydney </a:t>
            </a:r>
            <a:r>
              <a:rPr lang="en-US" dirty="0" err="1" smtClean="0"/>
              <a:t>Harbour</a:t>
            </a:r>
            <a:r>
              <a:rPr lang="en-US" dirty="0" smtClean="0"/>
              <a:t> Bridge climb</a:t>
            </a:r>
          </a:p>
          <a:p>
            <a:r>
              <a:rPr lang="en-US" dirty="0" smtClean="0"/>
              <a:t>Powerhouse Museum</a:t>
            </a:r>
          </a:p>
          <a:p>
            <a:r>
              <a:rPr lang="en-US" dirty="0" err="1" smtClean="0"/>
              <a:t>Taronga</a:t>
            </a:r>
            <a:r>
              <a:rPr lang="en-US" dirty="0" smtClean="0"/>
              <a:t> Zoo</a:t>
            </a:r>
          </a:p>
          <a:p>
            <a:r>
              <a:rPr lang="en-US" dirty="0" smtClean="0"/>
              <a:t>Wildlife Sydney</a:t>
            </a:r>
          </a:p>
          <a:p>
            <a:r>
              <a:rPr lang="en-US" dirty="0" smtClean="0"/>
              <a:t>Sydney Aquarium</a:t>
            </a:r>
          </a:p>
          <a:p>
            <a:r>
              <a:rPr lang="en-US" dirty="0" smtClean="0"/>
              <a:t>National Gallery of Australia</a:t>
            </a:r>
          </a:p>
          <a:p>
            <a:r>
              <a:rPr lang="en-US" dirty="0" smtClean="0"/>
              <a:t>Sydney Opera House</a:t>
            </a:r>
          </a:p>
          <a:p>
            <a:r>
              <a:rPr lang="en-US" dirty="0" err="1" smtClean="0"/>
              <a:t>Jamberoo</a:t>
            </a:r>
            <a:r>
              <a:rPr lang="en-US" dirty="0" smtClean="0"/>
              <a:t> Action Park</a:t>
            </a:r>
          </a:p>
          <a:p>
            <a:r>
              <a:rPr lang="en-US" dirty="0" smtClean="0"/>
              <a:t>Jenolan Caves</a:t>
            </a:r>
          </a:p>
          <a:p>
            <a:r>
              <a:rPr lang="en-US" dirty="0" smtClean="0"/>
              <a:t>The Murray River</a:t>
            </a:r>
          </a:p>
          <a:p>
            <a:r>
              <a:rPr lang="en-US" dirty="0" smtClean="0"/>
              <a:t>Port Stephens</a:t>
            </a:r>
          </a:p>
          <a:p>
            <a:r>
              <a:rPr lang="en-US" dirty="0" smtClean="0"/>
              <a:t>Three Sisters</a:t>
            </a:r>
            <a:endParaRPr lang="en-US" dirty="0"/>
          </a:p>
        </p:txBody>
      </p:sp>
      <p:pic>
        <p:nvPicPr>
          <p:cNvPr id="18434" name="Picture 2" descr="http://www.bestwesternwollongong.com.au/images/userfiles/image/Jamberoo_NE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676400"/>
            <a:ext cx="4791075" cy="1427129"/>
          </a:xfrm>
          <a:prstGeom prst="rect">
            <a:avLst/>
          </a:prstGeom>
          <a:noFill/>
        </p:spPr>
      </p:pic>
      <p:pic>
        <p:nvPicPr>
          <p:cNvPr id="18436" name="Picture 4" descr="http://www.environment.gov.au/soe/2001/publications/theme-reports/heritage/images/ncph01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505200"/>
            <a:ext cx="2857500" cy="2171701"/>
          </a:xfrm>
          <a:prstGeom prst="rect">
            <a:avLst/>
          </a:prstGeom>
          <a:noFill/>
        </p:spPr>
      </p:pic>
      <p:pic>
        <p:nvPicPr>
          <p:cNvPr id="18438" name="Picture 6" descr="http://www.sydneywater.com.au/Whoweare/CommunityEvents/Images/Powerhouse_Museum_Primary_logo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5334000"/>
            <a:ext cx="4448175" cy="1228726"/>
          </a:xfrm>
          <a:prstGeom prst="rect">
            <a:avLst/>
          </a:prstGeom>
          <a:noFill/>
        </p:spPr>
      </p:pic>
      <p:pic>
        <p:nvPicPr>
          <p:cNvPr id="18440" name="Picture 8" descr="http://upload.wikimedia.org/wikipedia/en/b/b0/Taronga_zoo_logo.pn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3352800"/>
            <a:ext cx="2028825" cy="22846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Australian monuments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There are lots of different monuments in Australia such as:</a:t>
            </a:r>
          </a:p>
          <a:p>
            <a:pPr algn="ctr"/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The Sydney </a:t>
            </a:r>
            <a:r>
              <a:rPr lang="en-US" dirty="0" err="1" smtClean="0"/>
              <a:t>Harbour</a:t>
            </a:r>
            <a:r>
              <a:rPr lang="en-US" dirty="0" smtClean="0"/>
              <a:t> Bridge</a:t>
            </a:r>
          </a:p>
          <a:p>
            <a:pPr algn="ctr"/>
            <a:r>
              <a:rPr lang="en-US" dirty="0" smtClean="0"/>
              <a:t>The Sydney Opera House</a:t>
            </a:r>
          </a:p>
          <a:p>
            <a:pPr algn="ctr"/>
            <a:r>
              <a:rPr lang="en-US" dirty="0" smtClean="0"/>
              <a:t>The Great Barrier Reef</a:t>
            </a:r>
          </a:p>
          <a:p>
            <a:pPr algn="ctr"/>
            <a:r>
              <a:rPr lang="en-US" dirty="0" smtClean="0"/>
              <a:t>Uluru </a:t>
            </a:r>
            <a:endParaRPr lang="en-US" dirty="0"/>
          </a:p>
        </p:txBody>
      </p:sp>
      <p:pic>
        <p:nvPicPr>
          <p:cNvPr id="4" name="Picture 2" descr="C:\Users\Brianna\Pictures\Uluru_Australia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2209214" cy="1657264"/>
          </a:xfrm>
          <a:prstGeom prst="rect">
            <a:avLst/>
          </a:prstGeom>
          <a:noFill/>
        </p:spPr>
      </p:pic>
      <p:pic>
        <p:nvPicPr>
          <p:cNvPr id="2050" name="Picture 2" descr="http://upload.wikimedia.org/wikipedia/commons/4/40/Sydney_Opera_House_Sail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343400"/>
            <a:ext cx="3219450" cy="2130040"/>
          </a:xfrm>
          <a:prstGeom prst="rect">
            <a:avLst/>
          </a:prstGeom>
          <a:noFill/>
        </p:spPr>
      </p:pic>
      <p:pic>
        <p:nvPicPr>
          <p:cNvPr id="2052" name="Picture 4" descr="http://www.sydney.visitorsbureau.com.au/attractions/harbour-bridge-1718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114800"/>
            <a:ext cx="3412519" cy="2438400"/>
          </a:xfrm>
          <a:prstGeom prst="rect">
            <a:avLst/>
          </a:prstGeom>
          <a:noFill/>
        </p:spPr>
      </p:pic>
      <p:pic>
        <p:nvPicPr>
          <p:cNvPr id="2054" name="Picture 6" descr="http://www.wickedtravel.com.au/images/backgrounds/Great%20Barrier%20Reef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2133600"/>
            <a:ext cx="2724150" cy="18145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dirty="0" err="1" smtClean="0"/>
              <a:t>Thankyou</a:t>
            </a:r>
            <a:r>
              <a:rPr lang="en-US" sz="4800" dirty="0" smtClean="0"/>
              <a:t> for watching</a:t>
            </a:r>
            <a:endParaRPr lang="en-US" sz="4800" dirty="0"/>
          </a:p>
        </p:txBody>
      </p:sp>
      <p:pic>
        <p:nvPicPr>
          <p:cNvPr id="19458" name="Picture 2" descr="http://www.ronmartin.net/blog/wp-content/uploads/2007/06/thank-you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962400"/>
            <a:ext cx="6248400" cy="2295525"/>
          </a:xfrm>
          <a:prstGeom prst="rect">
            <a:avLst/>
          </a:prstGeom>
          <a:noFill/>
        </p:spPr>
      </p:pic>
      <p:pic>
        <p:nvPicPr>
          <p:cNvPr id="19460" name="Picture 4" descr="http://www.ronmartin.net/blog/wp-content/uploads/2007/06/thank-you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04800"/>
            <a:ext cx="6172200" cy="2676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ustralia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     the first fleet&amp;quot;&quot;/&gt;&lt;property id=&quot;20307&quot; value=&quot;257&quot;/&gt;&lt;/object&gt;&lt;object type=&quot;3&quot; unique_id=&quot;10006&quot;&gt;&lt;property id=&quot;20148&quot; value=&quot;5&quot;/&gt;&lt;property id=&quot;20300&quot; value=&quot;Slide 7 - &amp;quot;Australian monuments&amp;quot;&quot;/&gt;&lt;property id=&quot;20307&quot; value=&quot;258&quot;/&gt;&lt;/object&gt;&lt;object type=&quot;3&quot; unique_id=&quot;10007&quot;&gt;&lt;property id=&quot;20148&quot; value=&quot;5&quot;/&gt;&lt;property id=&quot;20300&quot; value=&quot;Slide 3 - &amp;quot;Australia’s states&amp;quot;&quot;/&gt;&lt;property id=&quot;20307&quot; value=&quot;259&quot;/&gt;&lt;/object&gt;&lt;object type=&quot;3&quot; unique_id=&quot;10008&quot;&gt;&lt;property id=&quot;20148&quot; value=&quot;5&quot;/&gt;&lt;property id=&quot;20300&quot; value=&quot;Slide 4 - &amp;quot;Australia’s capital cities&amp;quot;&quot;/&gt;&lt;property id=&quot;20307&quot; value=&quot;260&quot;/&gt;&lt;/object&gt;&lt;object type=&quot;3&quot; unique_id=&quot;10009&quot;&gt;&lt;property id=&quot;20148&quot; value=&quot;5&quot;/&gt;&lt;property id=&quot;20300&quot; value=&quot;Slide 5 - &amp;quot;Population&amp;quot;&quot;/&gt;&lt;property id=&quot;20307&quot; value=&quot;262&quot;/&gt;&lt;/object&gt;&lt;object type=&quot;3&quot; unique_id=&quot;10010&quot;&gt;&lt;property id=&quot;20148&quot; value=&quot;5&quot;/&gt;&lt;property id=&quot;20300&quot; value=&quot;Slide 6 - &amp;quot;Tourist attractions in new south Wales&amp;quot;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181</TotalTime>
  <Words>301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Horizon</vt:lpstr>
      <vt:lpstr>Australia</vt:lpstr>
      <vt:lpstr>     the first fleet</vt:lpstr>
      <vt:lpstr>Australia’s states</vt:lpstr>
      <vt:lpstr>Australia’s capital cities</vt:lpstr>
      <vt:lpstr>Population</vt:lpstr>
      <vt:lpstr>Tourist attractions in new south Wales</vt:lpstr>
      <vt:lpstr>Australian monuments</vt:lpstr>
      <vt:lpstr>PowerPoint Presentation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</dc:title>
  <dc:creator>Hardy, Brianna</dc:creator>
  <cp:lastModifiedBy>Dennehy, Nina</cp:lastModifiedBy>
  <cp:revision>24</cp:revision>
  <dcterms:created xsi:type="dcterms:W3CDTF">2013-03-19T00:06:16Z</dcterms:created>
  <dcterms:modified xsi:type="dcterms:W3CDTF">2013-03-26T02:08:40Z</dcterms:modified>
</cp:coreProperties>
</file>