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366" y="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552A47A-3836-42EF-94A5-BCC0AC796F7E}" type="datetimeFigureOut">
              <a:rPr lang="en-AU" smtClean="0"/>
              <a:t>20/05/2013</a:t>
            </a:fld>
            <a:endParaRPr lang="en-A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30434E8-BE81-43F8-A8D2-552E1048A64D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52A47A-3836-42EF-94A5-BCC0AC796F7E}" type="datetimeFigureOut">
              <a:rPr lang="en-AU" smtClean="0"/>
              <a:t>20/05/2013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0434E8-BE81-43F8-A8D2-552E1048A64D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52A47A-3836-42EF-94A5-BCC0AC796F7E}" type="datetimeFigureOut">
              <a:rPr lang="en-AU" smtClean="0"/>
              <a:t>20/05/2013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0434E8-BE81-43F8-A8D2-552E1048A64D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52A47A-3836-42EF-94A5-BCC0AC796F7E}" type="datetimeFigureOut">
              <a:rPr lang="en-AU" smtClean="0"/>
              <a:t>20/05/2013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0434E8-BE81-43F8-A8D2-552E1048A64D}" type="slidenum">
              <a:rPr lang="en-AU" smtClean="0"/>
              <a:t>‹#›</a:t>
            </a:fld>
            <a:endParaRPr lang="en-A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52A47A-3836-42EF-94A5-BCC0AC796F7E}" type="datetimeFigureOut">
              <a:rPr lang="en-AU" smtClean="0"/>
              <a:t>20/05/2013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0434E8-BE81-43F8-A8D2-552E1048A64D}" type="slidenum">
              <a:rPr lang="en-AU" smtClean="0"/>
              <a:t>‹#›</a:t>
            </a:fld>
            <a:endParaRPr lang="en-AU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52A47A-3836-42EF-94A5-BCC0AC796F7E}" type="datetimeFigureOut">
              <a:rPr lang="en-AU" smtClean="0"/>
              <a:t>20/05/2013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0434E8-BE81-43F8-A8D2-552E1048A64D}" type="slidenum">
              <a:rPr lang="en-AU" smtClean="0"/>
              <a:t>‹#›</a:t>
            </a:fld>
            <a:endParaRPr lang="en-A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52A47A-3836-42EF-94A5-BCC0AC796F7E}" type="datetimeFigureOut">
              <a:rPr lang="en-AU" smtClean="0"/>
              <a:t>20/05/2013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0434E8-BE81-43F8-A8D2-552E1048A64D}" type="slidenum">
              <a:rPr lang="en-AU" smtClean="0"/>
              <a:t>‹#›</a:t>
            </a:fld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52A47A-3836-42EF-94A5-BCC0AC796F7E}" type="datetimeFigureOut">
              <a:rPr lang="en-AU" smtClean="0"/>
              <a:t>20/05/2013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0434E8-BE81-43F8-A8D2-552E1048A64D}" type="slidenum">
              <a:rPr lang="en-AU" smtClean="0"/>
              <a:t>‹#›</a:t>
            </a:fld>
            <a:endParaRPr lang="en-A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52A47A-3836-42EF-94A5-BCC0AC796F7E}" type="datetimeFigureOut">
              <a:rPr lang="en-AU" smtClean="0"/>
              <a:t>20/05/2013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0434E8-BE81-43F8-A8D2-552E1048A64D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552A47A-3836-42EF-94A5-BCC0AC796F7E}" type="datetimeFigureOut">
              <a:rPr lang="en-AU" smtClean="0"/>
              <a:t>20/05/2013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0434E8-BE81-43F8-A8D2-552E1048A64D}" type="slidenum">
              <a:rPr lang="en-AU" smtClean="0"/>
              <a:t>‹#›</a:t>
            </a:fld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552A47A-3836-42EF-94A5-BCC0AC796F7E}" type="datetimeFigureOut">
              <a:rPr lang="en-AU" smtClean="0"/>
              <a:t>20/05/2013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30434E8-BE81-43F8-A8D2-552E1048A64D}" type="slidenum">
              <a:rPr lang="en-AU" smtClean="0"/>
              <a:t>‹#›</a:t>
            </a:fld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552A47A-3836-42EF-94A5-BCC0AC796F7E}" type="datetimeFigureOut">
              <a:rPr lang="en-AU" smtClean="0"/>
              <a:t>20/05/2013</a:t>
            </a:fld>
            <a:endParaRPr lang="en-A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30434E8-BE81-43F8-A8D2-552E1048A64D}" type="slidenum">
              <a:rPr lang="en-AU" smtClean="0"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.au/url?sa=i&amp;rct=j&amp;q=anzac+biscuits+history&amp;source=images&amp;cd=&amp;cad=rja&amp;docid=zMLzgdvmEgP3pM&amp;tbnid=_MWdhswu-OBUjM:&amp;ved=0CAUQjRw&amp;url=http://www.anzac.com/anzac_biscuits.html&amp;ei=yHuYUenSB8qCkQWz2YGQDg&amp;bvm=bv.46751780,d.aGc&amp;psig=AFQjCNFtgYR7fnOJGWjMtqtxWa3mkLm68Q&amp;ust=1369034011997880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hyperlink" Target="http://www.google.com.au/url?sa=i&amp;rct=j&amp;q=anzac+biscuits+history&amp;source=images&amp;cd=&amp;cad=rja&amp;docid=jM9OVBndhQBfRM&amp;tbnid=wq6_6oYyVE-uOM:&amp;ved=0CAUQjRw&amp;url=http://www.news.com.au/national-news/stop-cashing-in-on-anzacs/story-e6frfkw0-1226381357108&amp;ei=J3yYUa3kFMi6kQXo64HIDg&amp;bvm=bv.46751780,d.aGc&amp;psig=AFQjCNEE7k_xRotzjBa5Ao0-PVahD9Lsbg&amp;ust=1369034141660406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com.au/url?sa=i&amp;rct=j&amp;q=anzac+biscuit+tin&amp;source=images&amp;cd=&amp;cad=rja&amp;docid=d7e3Aup6QjNp_M&amp;tbnid=mfUMkyCRFW-hmM:&amp;ved=0CAUQjRw&amp;url=http://www.shrine.org.au/Shop/Souvenirs/ANZAC-Biscuits-Tin---Victoria-Cross-2013-Edition&amp;ei=GpKYUd71BIHxkQXEo4GADQ&amp;bvm=bv.46751780,d.dGI&amp;psig=AFQjCNGU1aS-PCSZmwKzJFxs0NJmLQurrg&amp;ust=1369039763212833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com.au/url?sa=i&amp;rct=j&amp;q=anzac+biscuits+recipe+for+kids&amp;source=images&amp;cd=&amp;cad=rja&amp;docid=ICJTqOeHTs3bwM&amp;tbnid=F6owvRPFWvVvJM:&amp;ved=0CAUQjRw&amp;url=http://justfordaisy.blogspot.com/2011/04/anzac-biscuits.html&amp;ei=DJqYUZHxBoXEkgXCk4GQBw&amp;bvm=bv.46751780,d.aGc&amp;psig=AFQjCNHhUZLTL__dCBhxUTaIwGHP_qp4Og&amp;ust=1369041780280474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google.com.au/url?sa=i&amp;rct=j&amp;q=anzac+biscuits&amp;source=images&amp;cd=&amp;cad=rja&amp;docid=rVSkH-FL2hczFM&amp;tbnid=GmWMb_tnV-A7jM:&amp;ved=0CAUQjRw&amp;url=http://butterheartssugar.blogspot.com/2012_04_01_archive.html&amp;ei=sJmYUb-DC8PHkgXAzIHICQ&amp;bvm=bv.46751780,d.aGc&amp;psig=AFQjCNHKWjNsHBxb5KNJdVnPoXlcIHCwXA&amp;ust=1369041704490011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om.au/url?sa=i&amp;rct=j&amp;q=anzac+biscuits+history&amp;source=images&amp;cd=&amp;cad=rja&amp;docid=zMLzgdvmEgP3pM&amp;tbnid=_MWdhswu-OBUjM:&amp;ved=0CAUQjRw&amp;url=http://www.anzac.com/anzac_biscuits.html&amp;ei=yHuYUenSB8qCkQWz2YGQDg&amp;bvm=bv.46751780,d.aGc&amp;psig=AFQjCNFtgYR7fnOJGWjMtqtxWa3mkLm68Q&amp;ust=1369034011997880" TargetMode="External"/><Relationship Id="rId3" Type="http://schemas.openxmlformats.org/officeDocument/2006/relationships/image" Target="../media/image4.jpeg"/><Relationship Id="rId7" Type="http://schemas.openxmlformats.org/officeDocument/2006/relationships/image" Target="../media/image5.jpeg"/><Relationship Id="rId2" Type="http://schemas.openxmlformats.org/officeDocument/2006/relationships/hyperlink" Target="http://www.google.com.au/url?sa=i&amp;rct=j&amp;q=anzac+biscuit+tin&amp;source=images&amp;cd=&amp;cad=rja&amp;docid=d7e3Aup6QjNp_M&amp;tbnid=mfUMkyCRFW-hmM:&amp;ved=0CAUQjRw&amp;url=http://www.shrine.org.au/Shop/Souvenirs/ANZAC-Biscuits-Tin---Victoria-Cross-2013-Edition&amp;ei=GpKYUd71BIHxkQXEo4GADQ&amp;bvm=bv.46751780,d.dGI&amp;psig=AFQjCNGU1aS-PCSZmwKzJFxs0NJmLQurrg&amp;ust=136903976321283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om.au/url?sa=i&amp;rct=j&amp;q=anzac+biscuits+recipe+for+kids&amp;source=images&amp;cd=&amp;cad=rja&amp;docid=ICJTqOeHTs3bwM&amp;tbnid=F6owvRPFWvVvJM:&amp;ved=0CAUQjRw&amp;url=http://justfordaisy.blogspot.com/2011/04/anzac-biscuits.html&amp;ei=DJqYUZHxBoXEkgXCk4GQBw&amp;bvm=bv.46751780,d.aGc&amp;psig=AFQjCNHhUZLTL__dCBhxUTaIwGHP_qp4Og&amp;ust=1369041780280474" TargetMode="External"/><Relationship Id="rId11" Type="http://schemas.openxmlformats.org/officeDocument/2006/relationships/image" Target="../media/image3.jpeg"/><Relationship Id="rId5" Type="http://schemas.openxmlformats.org/officeDocument/2006/relationships/image" Target="../media/image7.jpeg"/><Relationship Id="rId10" Type="http://schemas.openxmlformats.org/officeDocument/2006/relationships/hyperlink" Target="http://www.google.com.au/url?sa=i&amp;rct=j&amp;q=anzac+biscuits+history&amp;source=images&amp;cd=&amp;cad=rja&amp;docid=jM9OVBndhQBfRM&amp;tbnid=wq6_6oYyVE-uOM:&amp;ved=0CAUQjRw&amp;url=http://www.news.com.au/national-news/stop-cashing-in-on-anzacs/story-e6frfkw0-1226381357108&amp;ei=J3yYUa3kFMi6kQXo64HIDg&amp;bvm=bv.46751780,d.aGc&amp;psig=AFQjCNEE7k_xRotzjBa5Ao0-PVahD9Lsbg&amp;ust=1369034141660406" TargetMode="External"/><Relationship Id="rId4" Type="http://schemas.openxmlformats.org/officeDocument/2006/relationships/hyperlink" Target="http://www.google.com.au/url?sa=i&amp;rct=j&amp;q=anzac+biscuits&amp;source=images&amp;cd=&amp;cad=rja&amp;docid=rVSkH-FL2hczFM&amp;tbnid=GmWMb_tnV-A7jM:&amp;ved=0CAUQjRw&amp;url=http://butterheartssugar.blogspot.com/2012_04_01_archive.html&amp;ei=sJmYUb-DC8PHkgXAzIHICQ&amp;bvm=bv.46751780,d.aGc&amp;psig=AFQjCNHKWjNsHBxb5KNJdVnPoXlcIHCwXA&amp;ust=1369041704490011" TargetMode="External"/><Relationship Id="rId9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ANZAC Biscuits 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 smtClean="0"/>
              <a:t>By Hannah , Josh and Misty</a:t>
            </a:r>
            <a:endParaRPr lang="en-AU" dirty="0"/>
          </a:p>
        </p:txBody>
      </p:sp>
      <p:pic>
        <p:nvPicPr>
          <p:cNvPr id="35842" name="Picture 2" descr="http://www.anzac.com/upload/1360871787_anzac_biscuits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4558532" cy="2780928"/>
          </a:xfrm>
          <a:prstGeom prst="rect">
            <a:avLst/>
          </a:prstGeom>
          <a:noFill/>
        </p:spPr>
      </p:pic>
      <p:pic>
        <p:nvPicPr>
          <p:cNvPr id="35844" name="Picture 4" descr="http://resources0.news.com.au/images/2012/04/23/1226336/162740-anzac-biscuits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4077072"/>
            <a:ext cx="4938805" cy="27809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908720"/>
            <a:ext cx="6588224" cy="5328592"/>
          </a:xfrm>
        </p:spPr>
        <p:txBody>
          <a:bodyPr>
            <a:normAutofit/>
          </a:bodyPr>
          <a:lstStyle/>
          <a:p>
            <a:endParaRPr lang="en-AU" dirty="0" smtClean="0"/>
          </a:p>
          <a:p>
            <a:pPr lvl="2"/>
            <a:r>
              <a:rPr lang="en-AU" sz="2400" dirty="0" smtClean="0"/>
              <a:t>An Anzac biscuit is a sweet biscuit popular in Australia and New Zealand</a:t>
            </a:r>
          </a:p>
          <a:p>
            <a:endParaRPr lang="en-AU" dirty="0" smtClean="0"/>
          </a:p>
          <a:p>
            <a:r>
              <a:rPr lang="en-AU" dirty="0" smtClean="0"/>
              <a:t> Anzac biscuits have long been associated with </a:t>
            </a:r>
          </a:p>
          <a:p>
            <a:r>
              <a:rPr lang="en-AU" dirty="0" smtClean="0"/>
              <a:t>the ANZACS established in world war 1.</a:t>
            </a:r>
          </a:p>
          <a:p>
            <a:r>
              <a:rPr lang="en-AU" dirty="0" smtClean="0"/>
              <a:t> Today, Anzac biscuits are manufactured commercially for retail sale.</a:t>
            </a:r>
          </a:p>
          <a:p>
            <a:endParaRPr lang="en-AU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Anzac biscuits</a:t>
            </a:r>
            <a:br>
              <a:rPr lang="en-AU" dirty="0" smtClean="0"/>
            </a:br>
            <a:endParaRPr lang="en-AU" dirty="0"/>
          </a:p>
        </p:txBody>
      </p:sp>
      <p:pic>
        <p:nvPicPr>
          <p:cNvPr id="38914" name="Picture 2" descr="http://www.shrine.org.au/getattachment/6a8cf8e0-c250-4292-8dfe-576c656583fd/Shop/Souvenirs/ANZAC-Biscuits-Tin---Victoria-Cross-2013-Edition.aspx?height=379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34150" y="0"/>
            <a:ext cx="2609850" cy="36099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8" y="1124744"/>
            <a:ext cx="5112568" cy="5040560"/>
          </a:xfrm>
        </p:spPr>
        <p:txBody>
          <a:bodyPr>
            <a:normAutofit fontScale="92500" lnSpcReduction="10000"/>
          </a:bodyPr>
          <a:lstStyle/>
          <a:p>
            <a:r>
              <a:rPr lang="en-AU" dirty="0" smtClean="0"/>
              <a:t>The </a:t>
            </a:r>
            <a:r>
              <a:rPr lang="en-AU" dirty="0" err="1" smtClean="0"/>
              <a:t>anzac</a:t>
            </a:r>
            <a:r>
              <a:rPr lang="en-AU" dirty="0" smtClean="0"/>
              <a:t> biscuits are made using rolled  oats , flour, desiccated  coconut, sugar, butter, golden syrup, backing soda and boiling water </a:t>
            </a:r>
          </a:p>
          <a:p>
            <a:endParaRPr lang="en-AU" dirty="0" smtClean="0"/>
          </a:p>
          <a:p>
            <a:r>
              <a:rPr lang="en-AU" dirty="0" smtClean="0"/>
              <a:t>It has been claimed the biscuits were sent by wives to soldiers abroad because the ingredients do not spoil easily and the biscuits kept well during naval transportation</a:t>
            </a:r>
          </a:p>
          <a:p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AU" dirty="0" smtClean="0"/>
              <a:t>How they are made </a:t>
            </a:r>
            <a:endParaRPr lang="en-AU" dirty="0"/>
          </a:p>
        </p:txBody>
      </p:sp>
      <p:pic>
        <p:nvPicPr>
          <p:cNvPr id="40962" name="Picture 2" descr="http://3.bp.blogspot.com/-QhwzW-_M62I/TbTi3mKr3lI/AAAAAAAAATA/ySNxJ0S5EfY/s1600/recipe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00675" y="1772816"/>
            <a:ext cx="3743325" cy="50851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124745"/>
            <a:ext cx="5796136" cy="3168351"/>
          </a:xfrm>
        </p:spPr>
        <p:txBody>
          <a:bodyPr/>
          <a:lstStyle/>
          <a:p>
            <a:pPr>
              <a:buNone/>
            </a:pPr>
            <a:r>
              <a:rPr lang="en-AU" dirty="0" smtClean="0"/>
              <a:t>The Anzacs would eat them throughout the day for snacks. In our days we would eat them on the 25</a:t>
            </a:r>
            <a:r>
              <a:rPr lang="en-AU" baseline="30000" dirty="0" smtClean="0"/>
              <a:t>th</a:t>
            </a:r>
            <a:r>
              <a:rPr lang="en-AU" dirty="0" smtClean="0"/>
              <a:t> of April or just as a snack will them many people still eat these delightful treats. </a:t>
            </a:r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When they would eat them </a:t>
            </a:r>
            <a:endParaRPr lang="en-AU" dirty="0"/>
          </a:p>
        </p:txBody>
      </p:sp>
      <p:pic>
        <p:nvPicPr>
          <p:cNvPr id="39938" name="Picture 2" descr="http://1.bp.blogspot.com/-TQQXzP1F-Uk/T58V-S9pwbI/AAAAAAAADD0/tHBJAgJN2Tk/s1600/Chewy-Anzac-biscuits-2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573016"/>
            <a:ext cx="3899925" cy="32129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91064" cy="778098"/>
          </a:xfrm>
        </p:spPr>
        <p:txBody>
          <a:bodyPr>
            <a:normAutofit/>
          </a:bodyPr>
          <a:lstStyle/>
          <a:p>
            <a:r>
              <a:rPr lang="en-AU" dirty="0" smtClean="0"/>
              <a:t>Thank you for watching</a:t>
            </a:r>
            <a:endParaRPr lang="en-AU" dirty="0"/>
          </a:p>
        </p:txBody>
      </p:sp>
      <p:pic>
        <p:nvPicPr>
          <p:cNvPr id="4" name="Picture 2" descr="http://www.shrine.org.au/getattachment/6a8cf8e0-c250-4292-8dfe-576c656583fd/Shop/Souvenirs/ANZAC-Biscuits-Tin---Victoria-Cross-2013-Edition.aspx?height=379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34150" y="0"/>
            <a:ext cx="2609850" cy="3609976"/>
          </a:xfrm>
          <a:prstGeom prst="rect">
            <a:avLst/>
          </a:prstGeom>
          <a:noFill/>
        </p:spPr>
      </p:pic>
      <p:pic>
        <p:nvPicPr>
          <p:cNvPr id="5" name="Picture 2" descr="http://1.bp.blogspot.com/-TQQXzP1F-Uk/T58V-S9pwbI/AAAAAAAADD0/tHBJAgJN2Tk/s1600/Chewy-Anzac-biscuits-2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35896" y="908720"/>
            <a:ext cx="3179845" cy="2384884"/>
          </a:xfrm>
          <a:prstGeom prst="rect">
            <a:avLst/>
          </a:prstGeom>
          <a:noFill/>
        </p:spPr>
      </p:pic>
      <p:pic>
        <p:nvPicPr>
          <p:cNvPr id="6" name="Picture 2" descr="http://3.bp.blogspot.com/-QhwzW-_M62I/TbTi3mKr3lI/AAAAAAAAATA/ySNxJ0S5EfY/s1600/recipe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908720"/>
            <a:ext cx="3743325" cy="4752528"/>
          </a:xfrm>
          <a:prstGeom prst="rect">
            <a:avLst/>
          </a:prstGeom>
          <a:noFill/>
        </p:spPr>
      </p:pic>
      <p:pic>
        <p:nvPicPr>
          <p:cNvPr id="7" name="Picture 2" descr="http://www.anzac.com/upload/1360871787_anzac_biscuits.jpg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5157192"/>
            <a:ext cx="3738397" cy="1700808"/>
          </a:xfrm>
          <a:prstGeom prst="rect">
            <a:avLst/>
          </a:prstGeom>
          <a:noFill/>
        </p:spPr>
      </p:pic>
      <p:pic>
        <p:nvPicPr>
          <p:cNvPr id="8" name="Picture 4" descr="http://resources0.news.com.au/images/2012/04/23/1226336/162740-anzac-biscuits.jpg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707905" y="3284984"/>
            <a:ext cx="5436096" cy="35730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ANZAC Biscuits 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Anzac biscuits&amp;#x0D;&amp;#x0A;&amp;quot;&quot;/&gt;&lt;property id=&quot;20307&quot; value=&quot;257&quot;/&gt;&lt;/object&gt;&lt;object type=&quot;3&quot; unique_id=&quot;10006&quot;&gt;&lt;property id=&quot;20148&quot; value=&quot;5&quot;/&gt;&lt;property id=&quot;20300&quot; value=&quot;Slide 3 - &amp;quot;How they are made &amp;quot;&quot;/&gt;&lt;property id=&quot;20307&quot; value=&quot;258&quot;/&gt;&lt;/object&gt;&lt;object type=&quot;3&quot; unique_id=&quot;10007&quot;&gt;&lt;property id=&quot;20148&quot; value=&quot;5&quot;/&gt;&lt;property id=&quot;20300&quot; value=&quot;Slide 4 - &amp;quot;When they would eat them &amp;quot;&quot;/&gt;&lt;property id=&quot;20307&quot; value=&quot;259&quot;/&gt;&lt;/object&gt;&lt;object type=&quot;3&quot; unique_id=&quot;10008&quot;&gt;&lt;property id=&quot;20148&quot; value=&quot;5&quot;/&gt;&lt;property id=&quot;20300&quot; value=&quot;Slide 5 - &amp;quot;Thank you for watching&amp;quot;&quot;/&gt;&lt;property id=&quot;20307&quot; value=&quot;260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1">
      <a:dk1>
        <a:srgbClr val="000000"/>
      </a:dk1>
      <a:lt1>
        <a:srgbClr val="0070C0"/>
      </a:lt1>
      <a:dk2>
        <a:srgbClr val="7030A0"/>
      </a:dk2>
      <a:lt2>
        <a:srgbClr val="F4E7ED"/>
      </a:lt2>
      <a:accent1>
        <a:srgbClr val="FFFF00"/>
      </a:accent1>
      <a:accent2>
        <a:srgbClr val="00B0F0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147</TotalTime>
  <Words>156</Words>
  <Application>Microsoft Office PowerPoint</Application>
  <PresentationFormat>On-screen Show (4:3)</PresentationFormat>
  <Paragraphs>16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Concourse</vt:lpstr>
      <vt:lpstr>ANZAC Biscuits </vt:lpstr>
      <vt:lpstr>Anzac biscuits </vt:lpstr>
      <vt:lpstr>How they are made </vt:lpstr>
      <vt:lpstr>When they would eat them </vt:lpstr>
      <vt:lpstr>Thank you for watching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ANZAC Biscuits</dc:title>
  <dc:creator>C660</dc:creator>
  <cp:lastModifiedBy>Carter, Brendan</cp:lastModifiedBy>
  <cp:revision>15</cp:revision>
  <dcterms:created xsi:type="dcterms:W3CDTF">2013-05-19T07:08:28Z</dcterms:created>
  <dcterms:modified xsi:type="dcterms:W3CDTF">2013-05-20T03:52:03Z</dcterms:modified>
</cp:coreProperties>
</file>