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6" r:id="rId6"/>
    <p:sldId id="263" r:id="rId7"/>
    <p:sldId id="259" r:id="rId8"/>
    <p:sldId id="265" r:id="rId9"/>
    <p:sldId id="260" r:id="rId10"/>
    <p:sldId id="261" r:id="rId11"/>
    <p:sldId id="268" r:id="rId12"/>
    <p:sldId id="269" r:id="rId13"/>
    <p:sldId id="267" r:id="rId14"/>
    <p:sldId id="272" r:id="rId15"/>
    <p:sldId id="270" r:id="rId16"/>
    <p:sldId id="271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96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9E-0BC8-42FD-B61A-42F96426A881}" type="datetimeFigureOut">
              <a:rPr lang="en-AU" smtClean="0"/>
              <a:t>20/06/2013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F76E-B3E7-4091-9A1B-1B19DF9087A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9E-0BC8-42FD-B61A-42F96426A881}" type="datetimeFigureOut">
              <a:rPr lang="en-AU" smtClean="0"/>
              <a:t>20/06/2013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F76E-B3E7-4091-9A1B-1B19DF9087A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9E-0BC8-42FD-B61A-42F96426A881}" type="datetimeFigureOut">
              <a:rPr lang="en-AU" smtClean="0"/>
              <a:t>20/06/2013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F76E-B3E7-4091-9A1B-1B19DF9087A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9E-0BC8-42FD-B61A-42F96426A881}" type="datetimeFigureOut">
              <a:rPr lang="en-AU" smtClean="0"/>
              <a:t>20/06/2013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F76E-B3E7-4091-9A1B-1B19DF9087A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9E-0BC8-42FD-B61A-42F96426A881}" type="datetimeFigureOut">
              <a:rPr lang="en-AU" smtClean="0"/>
              <a:t>20/06/2013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F76E-B3E7-4091-9A1B-1B19DF9087A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9E-0BC8-42FD-B61A-42F96426A881}" type="datetimeFigureOut">
              <a:rPr lang="en-AU" smtClean="0"/>
              <a:t>20/06/2013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F76E-B3E7-4091-9A1B-1B19DF9087A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9E-0BC8-42FD-B61A-42F96426A881}" type="datetimeFigureOut">
              <a:rPr lang="en-AU" smtClean="0"/>
              <a:t>20/06/2013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F76E-B3E7-4091-9A1B-1B19DF9087A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9E-0BC8-42FD-B61A-42F96426A881}" type="datetimeFigureOut">
              <a:rPr lang="en-AU" smtClean="0"/>
              <a:t>20/06/2013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F76E-B3E7-4091-9A1B-1B19DF9087A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9E-0BC8-42FD-B61A-42F96426A881}" type="datetimeFigureOut">
              <a:rPr lang="en-AU" smtClean="0"/>
              <a:t>20/06/2013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F76E-B3E7-4091-9A1B-1B19DF9087A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9E-0BC8-42FD-B61A-42F96426A881}" type="datetimeFigureOut">
              <a:rPr lang="en-AU" smtClean="0"/>
              <a:t>20/06/2013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F76E-B3E7-4091-9A1B-1B19DF9087A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9E-0BC8-42FD-B61A-42F96426A881}" type="datetimeFigureOut">
              <a:rPr lang="en-AU" smtClean="0"/>
              <a:t>20/06/2013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F76E-B3E7-4091-9A1B-1B19DF9087AC}" type="slidenum">
              <a:rPr lang="en-AU" smtClean="0"/>
              <a:t>‹#›</a:t>
            </a:fld>
            <a:endParaRPr lang="en-A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C79E-0BC8-42FD-B61A-42F96426A881}" type="datetimeFigureOut">
              <a:rPr lang="en-AU" smtClean="0"/>
              <a:t>20/06/2013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EF76E-B3E7-4091-9A1B-1B19DF9087AC}" type="slidenum">
              <a:rPr lang="en-AU" smtClean="0"/>
              <a:t>‹#›</a:t>
            </a:fld>
            <a:endParaRPr lang="en-A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ymeabayps.nsw.edu.au/uploads/9/6/8/7/9687343/canteen_menu_2013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yA98MujNe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780929"/>
            <a:ext cx="4858702" cy="864095"/>
          </a:xfrm>
        </p:spPr>
        <p:txBody>
          <a:bodyPr/>
          <a:lstStyle/>
          <a:p>
            <a:r>
              <a:rPr lang="en-AU" dirty="0" smtClean="0"/>
              <a:t>Australian Food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696">
            <a:off x="6740101" y="196498"/>
            <a:ext cx="2129007" cy="212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040">
            <a:off x="238849" y="191063"/>
            <a:ext cx="2993328" cy="198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448">
            <a:off x="3725089" y="303838"/>
            <a:ext cx="2527928" cy="206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701">
            <a:off x="5522212" y="2842031"/>
            <a:ext cx="2924387" cy="15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371785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Made by Lisa, </a:t>
            </a:r>
            <a:r>
              <a:rPr lang="en-AU" dirty="0" err="1" smtClean="0"/>
              <a:t>Kiara</a:t>
            </a:r>
            <a:r>
              <a:rPr lang="en-AU" dirty="0" smtClean="0"/>
              <a:t>, </a:t>
            </a:r>
            <a:r>
              <a:rPr lang="en-AU" dirty="0"/>
              <a:t>A</a:t>
            </a:r>
            <a:r>
              <a:rPr lang="en-AU" dirty="0" smtClean="0"/>
              <a:t>nna and </a:t>
            </a:r>
            <a:r>
              <a:rPr lang="en-AU" dirty="0" err="1" smtClean="0"/>
              <a:t>Lauryn</a:t>
            </a:r>
            <a:endParaRPr lang="en-A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4777"/>
            <a:ext cx="2457450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05" y="4688115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9600" dirty="0" smtClean="0"/>
              <a:t>Hamburger </a:t>
            </a:r>
            <a:endParaRPr lang="en-AU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07361"/>
            <a:ext cx="8424935" cy="1261599"/>
          </a:xfrm>
        </p:spPr>
        <p:txBody>
          <a:bodyPr>
            <a:noAutofit/>
          </a:bodyPr>
          <a:lstStyle/>
          <a:p>
            <a:r>
              <a:rPr lang="en-AU" sz="2800" dirty="0" smtClean="0"/>
              <a:t>Hamburgers are a delicious sandwich with all different vegetables/salads and meat.</a:t>
            </a:r>
            <a:endParaRPr lang="en-A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5228"/>
            <a:ext cx="5400600" cy="336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0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6000" dirty="0" smtClean="0"/>
              <a:t>Milo</a:t>
            </a:r>
            <a:endParaRPr lang="en-AU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07361"/>
            <a:ext cx="8424935" cy="2197703"/>
          </a:xfrm>
        </p:spPr>
        <p:txBody>
          <a:bodyPr/>
          <a:lstStyle/>
          <a:p>
            <a:r>
              <a:rPr lang="en-AU" sz="2400" b="1" dirty="0"/>
              <a:t>Milo</a:t>
            </a:r>
            <a:r>
              <a:rPr lang="en-AU" sz="2400" dirty="0"/>
              <a:t> </a:t>
            </a:r>
            <a:r>
              <a:rPr lang="en-AU" sz="2400" dirty="0" smtClean="0"/>
              <a:t>is </a:t>
            </a:r>
            <a:r>
              <a:rPr lang="en-AU" sz="2400" dirty="0"/>
              <a:t>a chocolate and malt powder which is mixed with hot or cold water and/or </a:t>
            </a:r>
            <a:r>
              <a:rPr lang="en-AU" sz="2400" dirty="0" smtClean="0"/>
              <a:t>milk. It is made by Nestlé and was </a:t>
            </a:r>
            <a:r>
              <a:rPr lang="en-AU" sz="2400" dirty="0"/>
              <a:t>originally developed by Thomas Mayne in Sydney, Australia in </a:t>
            </a:r>
            <a:r>
              <a:rPr lang="en-AU" sz="2400" dirty="0" smtClean="0"/>
              <a:t>1934.</a:t>
            </a:r>
            <a:endParaRPr lang="en-AU" sz="2400" baseline="30000" dirty="0"/>
          </a:p>
          <a:p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56973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4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dirty="0" smtClean="0"/>
              <a:t>Anzac Biscuits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807361"/>
            <a:ext cx="5132746" cy="4573967"/>
          </a:xfrm>
        </p:spPr>
        <p:txBody>
          <a:bodyPr>
            <a:normAutofit lnSpcReduction="10000"/>
          </a:bodyPr>
          <a:lstStyle/>
          <a:p>
            <a:r>
              <a:rPr lang="en-AU" dirty="0"/>
              <a:t>An </a:t>
            </a:r>
            <a:r>
              <a:rPr lang="en-AU" b="1" dirty="0"/>
              <a:t>Anzac biscuit</a:t>
            </a:r>
            <a:r>
              <a:rPr lang="en-AU" dirty="0"/>
              <a:t> is a sweet biscuit popular in Australia and New Zealand made using rolled oats, flour, desiccated coconut, sugar, butter, golden syrup, baking soda and boiling water. </a:t>
            </a:r>
            <a:endParaRPr lang="en-AU" dirty="0" smtClean="0"/>
          </a:p>
          <a:p>
            <a:r>
              <a:rPr lang="en-AU" dirty="0" smtClean="0"/>
              <a:t>Anzac </a:t>
            </a:r>
            <a:r>
              <a:rPr lang="en-AU" dirty="0"/>
              <a:t>biscuits have long been associated with the Australian and New Zealand Army Corps (ANZAC) established in World War I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It has been claimed the biscuits were sent by wives to soldiers abroad because the ingredients do not spoil easily and the biscuits kept well during naval transportation.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58" y="1988840"/>
            <a:ext cx="3491298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4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5113" cy="924475"/>
          </a:xfrm>
        </p:spPr>
        <p:txBody>
          <a:bodyPr/>
          <a:lstStyle/>
          <a:p>
            <a:pPr algn="ctr"/>
            <a:r>
              <a:rPr lang="en-AU" b="1" dirty="0" smtClean="0"/>
              <a:t>Our school canteen menu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1" y="1807361"/>
            <a:ext cx="4354643" cy="4051437"/>
          </a:xfrm>
        </p:spPr>
        <p:txBody>
          <a:bodyPr/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www.gymeabayps.nsw.edu.au/uploads/9/6/8/7/9687343/canteen_menu_2013.pdf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900164" cy="410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2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 example of an Australian lunch box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538652" cy="42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26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</a:t>
            </a:r>
            <a:r>
              <a:rPr lang="en-US" dirty="0"/>
              <a:t>How to make a </a:t>
            </a:r>
            <a:r>
              <a:rPr lang="en-US" dirty="0" err="1"/>
              <a:t>pavlova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07361"/>
            <a:ext cx="8352928" cy="4051437"/>
          </a:xfrm>
        </p:spPr>
        <p:txBody>
          <a:bodyPr/>
          <a:lstStyle/>
          <a:p>
            <a:pPr marL="800100" lvl="1" indent="-342900">
              <a:buAutoNum type="arabicPeriod"/>
            </a:pPr>
            <a:r>
              <a:rPr lang="en-US" sz="2800" dirty="0" smtClean="0"/>
              <a:t>Get a meringue shell (you can by little ones and larger ones at the supermarket, or you can make your own using egg white and sugar.)</a:t>
            </a:r>
          </a:p>
          <a:p>
            <a:pPr marL="800100" lvl="1" indent="-342900">
              <a:buAutoNum type="arabicPeriod"/>
            </a:pPr>
            <a:r>
              <a:rPr lang="en-US" sz="2800" dirty="0" smtClean="0"/>
              <a:t>Place some whipped cream on the top.</a:t>
            </a:r>
          </a:p>
          <a:p>
            <a:pPr marL="800100" lvl="1" indent="-342900">
              <a:buAutoNum type="arabicPeriod"/>
            </a:pPr>
            <a:r>
              <a:rPr lang="en-US" sz="2800" dirty="0" smtClean="0"/>
              <a:t>Decorate with berries and seasonal fruit.</a:t>
            </a:r>
          </a:p>
          <a:p>
            <a:pPr marL="800100" lvl="1" indent="-342900">
              <a:buAutoNum type="arabicPeriod"/>
            </a:pPr>
            <a:r>
              <a:rPr lang="en-US" sz="2800" dirty="0" smtClean="0"/>
              <a:t>Eat!</a:t>
            </a:r>
          </a:p>
          <a:p>
            <a:pPr marL="800100" lvl="1" indent="-342900">
              <a:buAutoNum type="arabicPeriod"/>
            </a:pPr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49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04864"/>
            <a:ext cx="7117178" cy="1468800"/>
          </a:xfrm>
        </p:spPr>
        <p:txBody>
          <a:bodyPr/>
          <a:lstStyle/>
          <a:p>
            <a:pPr algn="ctr"/>
            <a:r>
              <a:rPr lang="en-US" sz="8000" dirty="0" smtClean="0"/>
              <a:t>Any questions???</a:t>
            </a:r>
            <a:endParaRPr lang="en-AU" sz="8000" dirty="0"/>
          </a:p>
        </p:txBody>
      </p:sp>
    </p:spTree>
    <p:extLst>
      <p:ext uri="{BB962C8B-B14F-4D97-AF65-F5344CB8AC3E}">
        <p14:creationId xmlns:p14="http://schemas.microsoft.com/office/powerpoint/2010/main" val="21175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46" y="1052736"/>
            <a:ext cx="7125113" cy="924475"/>
          </a:xfrm>
        </p:spPr>
        <p:txBody>
          <a:bodyPr/>
          <a:lstStyle/>
          <a:p>
            <a:r>
              <a:rPr lang="en-AU" sz="4400" dirty="0" smtClean="0"/>
              <a:t>Lamingtons</a:t>
            </a:r>
            <a:endParaRPr lang="en-AU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7667011" cy="4051437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r>
              <a:rPr lang="en-AU" sz="2400" dirty="0" smtClean="0"/>
              <a:t>Lamingtons are a type of small rectangular sponge cake covered in chocolate and coconut. </a:t>
            </a:r>
            <a:endParaRPr lang="en-AU" sz="2400" dirty="0"/>
          </a:p>
          <a:p>
            <a:endParaRPr lang="en-AU" sz="2400" dirty="0"/>
          </a:p>
          <a:p>
            <a:r>
              <a:rPr lang="en-AU" sz="2400" dirty="0"/>
              <a:t>Lamingtons are sometimes served as two halves with a layer of cream or strawberry jam </a:t>
            </a:r>
            <a:r>
              <a:rPr lang="en-AU" sz="2400" dirty="0" smtClean="0"/>
              <a:t>in between.</a:t>
            </a:r>
            <a:endParaRPr lang="en-A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03" y="260648"/>
            <a:ext cx="5040560" cy="284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6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4896543" cy="924475"/>
          </a:xfrm>
        </p:spPr>
        <p:txBody>
          <a:bodyPr/>
          <a:lstStyle/>
          <a:p>
            <a:r>
              <a:rPr lang="en-AU" sz="6000" dirty="0" smtClean="0"/>
              <a:t>Meat pie</a:t>
            </a:r>
            <a:endParaRPr lang="en-AU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149080"/>
            <a:ext cx="7992888" cy="1080120"/>
          </a:xfrm>
        </p:spPr>
        <p:txBody>
          <a:bodyPr>
            <a:noAutofit/>
          </a:bodyPr>
          <a:lstStyle/>
          <a:p>
            <a:r>
              <a:rPr lang="en-AU" sz="2400" dirty="0" smtClean="0"/>
              <a:t>Meat pies are a crusty, hand-sized pastry circle filled with a  diced or minced meat  and gravy, sometimes </a:t>
            </a:r>
            <a:r>
              <a:rPr lang="en-AU" sz="2400" dirty="0"/>
              <a:t>with onion, mushrooms, or </a:t>
            </a:r>
            <a:r>
              <a:rPr lang="en-AU" sz="2400" dirty="0" smtClean="0"/>
              <a:t>cheese. </a:t>
            </a:r>
          </a:p>
          <a:p>
            <a:r>
              <a:rPr lang="en-AU" sz="2400" dirty="0" smtClean="0"/>
              <a:t>They are often </a:t>
            </a:r>
            <a:r>
              <a:rPr lang="en-AU" sz="2400" dirty="0"/>
              <a:t>consumed as a takeaway food snack</a:t>
            </a:r>
            <a:r>
              <a:rPr lang="en-AU" sz="2400" dirty="0" smtClean="0"/>
              <a:t>.</a:t>
            </a:r>
          </a:p>
          <a:p>
            <a:r>
              <a:rPr lang="en-AU" sz="2400" dirty="0"/>
              <a:t>Australians consume an average of 12 meat pies each per </a:t>
            </a:r>
            <a:r>
              <a:rPr lang="en-AU" sz="2400" dirty="0" smtClean="0"/>
              <a:t>year.</a:t>
            </a:r>
            <a:endParaRPr lang="en-A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600400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0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dirty="0"/>
              <a:t>V</a:t>
            </a:r>
            <a:r>
              <a:rPr lang="en-AU" sz="5400" dirty="0" smtClean="0"/>
              <a:t>egemite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807361"/>
            <a:ext cx="5904656" cy="45739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Vegemite</a:t>
            </a:r>
            <a:r>
              <a:rPr lang="en-AU" sz="2400" dirty="0"/>
              <a:t> </a:t>
            </a:r>
            <a:r>
              <a:rPr lang="en-AU" sz="2400" dirty="0" smtClean="0"/>
              <a:t>is </a:t>
            </a:r>
            <a:r>
              <a:rPr lang="en-AU" sz="2400" dirty="0"/>
              <a:t>a </a:t>
            </a:r>
            <a:r>
              <a:rPr lang="en-AU" sz="2400" dirty="0" smtClean="0"/>
              <a:t>well known, dark </a:t>
            </a:r>
            <a:r>
              <a:rPr lang="en-AU" sz="2400" dirty="0"/>
              <a:t>brown Australian food paste made from yeast extract. It is a spread for sandwiches, toast, crumpets and cracker biscuits as well as a filling for </a:t>
            </a:r>
            <a:r>
              <a:rPr lang="en-AU" sz="2400" dirty="0" smtClean="0"/>
              <a:t>pastries.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A Vegemite sandwich may consist of two slices of buttered bread, Vegemite and cheese, but other ingredients such as lettuce, avocado and tomato can be added as </a:t>
            </a:r>
            <a:r>
              <a:rPr lang="en-AU" sz="2400" dirty="0" smtClean="0"/>
              <a:t>well.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4" name="Picture 2" descr="http://t1.gstatic.com/images?q=tbn:ANd9GcTFSo4mC7YsSY0x0ImDb-X-GiMSSNRpVLNIeEQFqMuKLN6TV7Zk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106990" cy="2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5113" cy="924475"/>
          </a:xfrm>
        </p:spPr>
        <p:txBody>
          <a:bodyPr/>
          <a:lstStyle/>
          <a:p>
            <a:pPr algn="ctr"/>
            <a:r>
              <a:rPr lang="en-AU" b="1" dirty="0" smtClean="0"/>
              <a:t>Vegemite Song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276872"/>
            <a:ext cx="7125112" cy="4051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000" dirty="0"/>
              <a:t>We're happy little </a:t>
            </a:r>
            <a:r>
              <a:rPr lang="en-AU" sz="2000" dirty="0" err="1" smtClean="0"/>
              <a:t>Vegemites</a:t>
            </a:r>
            <a:endParaRPr lang="en-AU" sz="2000" dirty="0" smtClean="0"/>
          </a:p>
          <a:p>
            <a:pPr marL="0" indent="0" algn="ctr">
              <a:buNone/>
            </a:pPr>
            <a:r>
              <a:rPr lang="en-AU" sz="2000" dirty="0" smtClean="0"/>
              <a:t>As </a:t>
            </a:r>
            <a:r>
              <a:rPr lang="en-AU" sz="2000" dirty="0"/>
              <a:t>bright as bright can be</a:t>
            </a:r>
            <a:r>
              <a:rPr lang="en-AU" sz="2000" dirty="0" smtClean="0"/>
              <a:t>.</a:t>
            </a:r>
          </a:p>
          <a:p>
            <a:pPr marL="0" indent="0" algn="ctr">
              <a:buNone/>
            </a:pPr>
            <a:r>
              <a:rPr lang="en-AU" sz="2000" dirty="0" smtClean="0"/>
              <a:t>We </a:t>
            </a:r>
            <a:r>
              <a:rPr lang="en-AU" sz="2000" dirty="0"/>
              <a:t>all enjoy our </a:t>
            </a:r>
            <a:r>
              <a:rPr lang="en-AU" sz="2000" dirty="0" smtClean="0"/>
              <a:t>Vegemite</a:t>
            </a:r>
          </a:p>
          <a:p>
            <a:pPr marL="0" indent="0" algn="ctr">
              <a:buNone/>
            </a:pPr>
            <a:r>
              <a:rPr lang="en-AU" sz="2000" dirty="0" smtClean="0"/>
              <a:t>For </a:t>
            </a:r>
            <a:r>
              <a:rPr lang="en-AU" sz="2000" dirty="0"/>
              <a:t>breakfast, lunch, and tea</a:t>
            </a:r>
            <a:r>
              <a:rPr lang="en-AU" sz="2000" dirty="0" smtClean="0"/>
              <a:t>.</a:t>
            </a:r>
          </a:p>
          <a:p>
            <a:pPr marL="0" indent="0" algn="ctr">
              <a:buNone/>
            </a:pPr>
            <a:r>
              <a:rPr lang="en-AU" sz="2000" dirty="0" smtClean="0"/>
              <a:t>Our </a:t>
            </a:r>
            <a:r>
              <a:rPr lang="en-AU" sz="2000" dirty="0"/>
              <a:t>mummies say we're growing </a:t>
            </a:r>
            <a:r>
              <a:rPr lang="en-AU" sz="2000" dirty="0" smtClean="0"/>
              <a:t>stronger </a:t>
            </a:r>
          </a:p>
          <a:p>
            <a:pPr marL="0" indent="0" algn="ctr">
              <a:buNone/>
            </a:pPr>
            <a:r>
              <a:rPr lang="en-AU" sz="2000" dirty="0" smtClean="0"/>
              <a:t>Every </a:t>
            </a:r>
            <a:r>
              <a:rPr lang="en-AU" sz="2000" dirty="0"/>
              <a:t>single week</a:t>
            </a:r>
            <a:r>
              <a:rPr lang="en-AU" sz="2000" dirty="0" smtClean="0"/>
              <a:t>,</a:t>
            </a:r>
          </a:p>
          <a:p>
            <a:pPr marL="0" indent="0" algn="ctr">
              <a:buNone/>
            </a:pPr>
            <a:r>
              <a:rPr lang="en-AU" sz="2000" dirty="0" smtClean="0"/>
              <a:t>Because </a:t>
            </a:r>
            <a:r>
              <a:rPr lang="en-AU" sz="2000" dirty="0"/>
              <a:t>we love our </a:t>
            </a:r>
            <a:r>
              <a:rPr lang="en-AU" sz="2000" dirty="0" smtClean="0"/>
              <a:t>Vegemite</a:t>
            </a:r>
          </a:p>
          <a:p>
            <a:pPr marL="0" indent="0" algn="ctr">
              <a:buNone/>
            </a:pPr>
            <a:r>
              <a:rPr lang="en-AU" sz="2000" dirty="0" smtClean="0"/>
              <a:t>We </a:t>
            </a:r>
            <a:r>
              <a:rPr lang="en-AU" sz="2000" dirty="0"/>
              <a:t>all adore our </a:t>
            </a:r>
            <a:r>
              <a:rPr lang="en-AU" sz="2000" dirty="0" smtClean="0"/>
              <a:t>Vegemite</a:t>
            </a:r>
          </a:p>
          <a:p>
            <a:pPr marL="0" indent="0" algn="ctr">
              <a:buNone/>
            </a:pPr>
            <a:r>
              <a:rPr lang="en-AU" sz="2000" dirty="0" smtClean="0"/>
              <a:t>It </a:t>
            </a:r>
            <a:r>
              <a:rPr lang="en-AU" sz="2000" dirty="0"/>
              <a:t>puts a rose in every cheek</a:t>
            </a:r>
            <a:r>
              <a:rPr lang="en-AU" sz="2000" dirty="0" smtClean="0"/>
              <a:t>.</a:t>
            </a:r>
          </a:p>
          <a:p>
            <a:pPr marL="0" indent="0" algn="ctr">
              <a:buNone/>
            </a:pPr>
            <a:endParaRPr lang="en-AU" sz="1100" dirty="0"/>
          </a:p>
          <a:p>
            <a:pPr marL="0" indent="0" algn="ctr">
              <a:buNone/>
            </a:pPr>
            <a:r>
              <a:rPr lang="en-AU" sz="2400" dirty="0">
                <a:hlinkClick r:id="rId2"/>
              </a:rPr>
              <a:t>http://</a:t>
            </a:r>
            <a:r>
              <a:rPr lang="en-AU" sz="2400" dirty="0" smtClean="0">
                <a:hlinkClick r:id="rId2"/>
              </a:rPr>
              <a:t>www.youtube.com/watch?v=0yA98MujNeM</a:t>
            </a:r>
            <a:endParaRPr lang="en-AU" sz="2400" dirty="0" smtClean="0"/>
          </a:p>
          <a:p>
            <a:pPr marL="0" indent="0" algn="ctr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8253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125113" cy="924475"/>
          </a:xfrm>
        </p:spPr>
        <p:txBody>
          <a:bodyPr/>
          <a:lstStyle/>
          <a:p>
            <a:r>
              <a:rPr lang="en-AU" sz="4400" b="1" dirty="0" smtClean="0"/>
              <a:t>Tim Tams</a:t>
            </a:r>
            <a:endParaRPr lang="en-AU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80928"/>
            <a:ext cx="8352928" cy="180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 smtClean="0"/>
              <a:t>Tim </a:t>
            </a:r>
            <a:r>
              <a:rPr lang="en-AU" sz="2400" dirty="0"/>
              <a:t>T</a:t>
            </a:r>
            <a:r>
              <a:rPr lang="en-AU" sz="2400" dirty="0" smtClean="0"/>
              <a:t>ams are chocolate biscuits  with a chocolate paste in the middle and coated in chocolate. They are delicious. 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2400" dirty="0" smtClean="0"/>
              <a:t>The </a:t>
            </a:r>
            <a:r>
              <a:rPr lang="en-AU" sz="2400" dirty="0"/>
              <a:t>cream used in Tim Tams is a delicate mixture of vanilla, butter and chocolate that complements the biscuit base and the chocolate. It’s this unique cream which sets Tim Tam apart from any other chocolate biscuit.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90" y="260648"/>
            <a:ext cx="210137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20" y="5445224"/>
            <a:ext cx="2371659" cy="10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125113" cy="924475"/>
          </a:xfrm>
        </p:spPr>
        <p:txBody>
          <a:bodyPr>
            <a:noAutofit/>
          </a:bodyPr>
          <a:lstStyle/>
          <a:p>
            <a:r>
              <a:rPr lang="en-AU" sz="9600" dirty="0" smtClean="0"/>
              <a:t>BBQ</a:t>
            </a:r>
            <a:br>
              <a:rPr lang="en-AU" sz="9600" dirty="0" smtClean="0"/>
            </a:br>
            <a:r>
              <a:rPr lang="en-AU" sz="4800" dirty="0" smtClean="0"/>
              <a:t>(Barbecue)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26" y="2564904"/>
            <a:ext cx="8243076" cy="4051437"/>
          </a:xfrm>
        </p:spPr>
        <p:txBody>
          <a:bodyPr>
            <a:normAutofit/>
          </a:bodyPr>
          <a:lstStyle/>
          <a:p>
            <a:r>
              <a:rPr lang="en-AU" sz="2400" dirty="0" smtClean="0"/>
              <a:t>A BBQ is a hot black surface used to grill food.</a:t>
            </a:r>
          </a:p>
          <a:p>
            <a:r>
              <a:rPr lang="en-AU" sz="2400" dirty="0" smtClean="0"/>
              <a:t>You can cook sausages, kebabs, steak, fish and vegetables.</a:t>
            </a:r>
          </a:p>
          <a:p>
            <a:r>
              <a:rPr lang="en-AU" sz="2400" dirty="0" smtClean="0"/>
              <a:t>Australians like to spend a lot of time outdoors and we have a lot of BBQs during the summer for picnics.</a:t>
            </a:r>
            <a:endParaRPr lang="en-A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1486"/>
            <a:ext cx="4680520" cy="286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3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55695"/>
            <a:ext cx="7125113" cy="924475"/>
          </a:xfrm>
        </p:spPr>
        <p:txBody>
          <a:bodyPr>
            <a:noAutofit/>
          </a:bodyPr>
          <a:lstStyle/>
          <a:p>
            <a:r>
              <a:rPr lang="en-AU" sz="9600" dirty="0"/>
              <a:t>P</a:t>
            </a:r>
            <a:r>
              <a:rPr lang="en-AU" sz="9600" dirty="0" smtClean="0"/>
              <a:t>avlova</a:t>
            </a:r>
            <a:endParaRPr lang="en-AU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39508"/>
            <a:ext cx="8424936" cy="4560810"/>
          </a:xfrm>
        </p:spPr>
        <p:txBody>
          <a:bodyPr>
            <a:normAutofit fontScale="92500" lnSpcReduction="10000"/>
          </a:bodyPr>
          <a:lstStyle/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r>
              <a:rPr lang="en-AU" sz="2400" dirty="0" smtClean="0"/>
              <a:t>Pavlova is a dessert made out of egg white (meringue) and topped with cream and all kinds of fruit.</a:t>
            </a:r>
          </a:p>
          <a:p>
            <a:r>
              <a:rPr lang="en-AU" sz="2400" dirty="0"/>
              <a:t>Pavlova is a </a:t>
            </a:r>
            <a:r>
              <a:rPr lang="en-AU" sz="2400" dirty="0" smtClean="0"/>
              <a:t>named </a:t>
            </a:r>
            <a:r>
              <a:rPr lang="en-AU" sz="2400" dirty="0"/>
              <a:t>after the Russian ballet dancer Anna </a:t>
            </a:r>
            <a:r>
              <a:rPr lang="en-AU" sz="2400" dirty="0" smtClean="0"/>
              <a:t>Pavlova </a:t>
            </a:r>
            <a:r>
              <a:rPr lang="en-AU" sz="2400" dirty="0"/>
              <a:t>in honour of the dancer either during or after one of her tours to Australia and New Zealand in the 1920s</a:t>
            </a:r>
            <a:r>
              <a:rPr lang="en-AU" sz="2400" dirty="0" smtClean="0"/>
              <a:t>.</a:t>
            </a:r>
          </a:p>
          <a:p>
            <a:r>
              <a:rPr lang="en-AU" sz="2400" dirty="0"/>
              <a:t>S</a:t>
            </a:r>
            <a:r>
              <a:rPr lang="en-AU" sz="2400" dirty="0" smtClean="0"/>
              <a:t>imple recipe that is </a:t>
            </a:r>
            <a:r>
              <a:rPr lang="en-AU" sz="2400" dirty="0"/>
              <a:t>served during celebratory and holiday meals. It is a dessert most identified with the summer time, but is eaten all year </a:t>
            </a:r>
            <a:r>
              <a:rPr lang="en-AU" sz="2400" dirty="0" smtClean="0"/>
              <a:t>round.</a:t>
            </a:r>
            <a:endParaRPr lang="en-A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729516" cy="28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en-AU" sz="6600" dirty="0" smtClean="0"/>
              <a:t>Cadbury</a:t>
            </a:r>
            <a:r>
              <a:rPr lang="en-AU" sz="9600" dirty="0" smtClean="0"/>
              <a:t> </a:t>
            </a:r>
            <a:r>
              <a:rPr lang="en-AU" sz="6600" dirty="0" smtClean="0"/>
              <a:t>chocolate</a:t>
            </a:r>
            <a:r>
              <a:rPr lang="en-AU" sz="2000" dirty="0" smtClean="0"/>
              <a:t>              </a:t>
            </a:r>
            <a:endParaRPr lang="en-AU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614279"/>
            <a:ext cx="8892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Cadbury chocolate comes in many different flavours like normal dairy milk chocolate, dark chocolate, white chocolate strawberry, caramel and peppermint. It comes in blocks, bars, boxes and animal designs. </a:t>
            </a:r>
            <a:endParaRPr lang="en-A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62" y="3880808"/>
            <a:ext cx="4533809" cy="25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7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ustralian Food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Lamington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Meat pie&amp;quot;&quot;/&gt;&lt;property id=&quot;20307&quot; value=&quot;258&quot;/&gt;&lt;/object&gt;&lt;object type=&quot;3&quot; unique_id=&quot;10040&quot;&gt;&lt;property id=&quot;20148&quot; value=&quot;5&quot;/&gt;&lt;property id=&quot;20300&quot; value=&quot;Slide 7 - &amp;quot;BBQ&amp;#x0D;&amp;#x0A;(Barbecue)&amp;quot;&quot;/&gt;&lt;property id=&quot;20307&quot; value=&quot;259&quot;/&gt;&lt;/object&gt;&lt;object type=&quot;3&quot; unique_id=&quot;10041&quot;&gt;&lt;property id=&quot;20148&quot; value=&quot;5&quot;/&gt;&lt;property id=&quot;20300&quot; value=&quot;Slide 9 - &amp;quot;Cadbury chocolate              &amp;quot;&quot;/&gt;&lt;property id=&quot;20307&quot; value=&quot;260&quot;/&gt;&lt;/object&gt;&lt;object type=&quot;3&quot; unique_id=&quot;10042&quot;&gt;&lt;property id=&quot;20148&quot; value=&quot;5&quot;/&gt;&lt;property id=&quot;20300&quot; value=&quot;Slide 10 - &amp;quot;Hamburger &amp;quot;&quot;/&gt;&lt;property id=&quot;20307&quot; value=&quot;261&quot;/&gt;&lt;/object&gt;&lt;object type=&quot;3&quot; unique_id=&quot;10044&quot;&gt;&lt;property id=&quot;20148&quot; value=&quot;5&quot;/&gt;&lt;property id=&quot;20300&quot; value=&quot;Slide 4 - &amp;quot;Vegemite&amp;quot;&quot;/&gt;&lt;property id=&quot;20307&quot; value=&quot;262&quot;/&gt;&lt;/object&gt;&lt;object type=&quot;3&quot; unique_id=&quot;10045&quot;&gt;&lt;property id=&quot;20148&quot; value=&quot;5&quot;/&gt;&lt;property id=&quot;20300&quot; value=&quot;Slide 6 - &amp;quot;Tim Tams&amp;quot;&quot;/&gt;&lt;property id=&quot;20307&quot; value=&quot;263&quot;/&gt;&lt;/object&gt;&lt;object type=&quot;3&quot; unique_id=&quot;10046&quot;&gt;&lt;property id=&quot;20148&quot; value=&quot;5&quot;/&gt;&lt;property id=&quot;20300&quot; value=&quot;Slide 8 - &amp;quot;Pavlova&amp;quot;&quot;/&gt;&lt;property id=&quot;20307&quot; value=&quot;265&quot;/&gt;&lt;/object&gt;&lt;object type=&quot;3&quot; unique_id=&quot;10275&quot;&gt;&lt;property id=&quot;20148&quot; value=&quot;5&quot;/&gt;&lt;property id=&quot;20300&quot; value=&quot;Slide 5 - &amp;quot;Vegemite Song&amp;quot;&quot;/&gt;&lt;property id=&quot;20307&quot; value=&quot;266&quot;/&gt;&lt;/object&gt;&lt;object type=&quot;3&quot; unique_id=&quot;10562&quot;&gt;&lt;property id=&quot;20148&quot; value=&quot;5&quot;/&gt;&lt;property id=&quot;20300&quot; value=&quot;Slide 13 - &amp;quot;Our school canteen menu&amp;quot;&quot;/&gt;&lt;property id=&quot;20307&quot; value=&quot;267&quot;/&gt;&lt;/object&gt;&lt;object type=&quot;3&quot; unique_id=&quot;10759&quot;&gt;&lt;property id=&quot;20148&quot; value=&quot;5&quot;/&gt;&lt;property id=&quot;20300&quot; value=&quot;Slide 11 - &amp;quot;Milo&amp;quot;&quot;/&gt;&lt;property id=&quot;20307&quot; value=&quot;268&quot;/&gt;&lt;/object&gt;&lt;object type=&quot;3&quot; unique_id=&quot;10790&quot;&gt;&lt;property id=&quot;20148&quot; value=&quot;5&quot;/&gt;&lt;property id=&quot;20300&quot; value=&quot;Slide 12 - &amp;quot;Anzac Biscuits&amp;quot;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umm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152</TotalTime>
  <Words>669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Summer</vt:lpstr>
      <vt:lpstr>Australian Food</vt:lpstr>
      <vt:lpstr>Lamingtons</vt:lpstr>
      <vt:lpstr>Meat pie</vt:lpstr>
      <vt:lpstr>Vegemite</vt:lpstr>
      <vt:lpstr>Vegemite Song</vt:lpstr>
      <vt:lpstr>Tim Tams</vt:lpstr>
      <vt:lpstr>BBQ (Barbecue)</vt:lpstr>
      <vt:lpstr>Pavlova</vt:lpstr>
      <vt:lpstr>Cadbury chocolate              </vt:lpstr>
      <vt:lpstr>Hamburger </vt:lpstr>
      <vt:lpstr>Milo</vt:lpstr>
      <vt:lpstr>Anzac Biscuits</vt:lpstr>
      <vt:lpstr>Our school canteen menu</vt:lpstr>
      <vt:lpstr>An example of an Australian lunch box</vt:lpstr>
      <vt:lpstr>Activity: How to make a pavlova </vt:lpstr>
      <vt:lpstr>Any questions???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Food</dc:title>
  <dc:creator>Wood11, Lisa</dc:creator>
  <cp:lastModifiedBy>millar</cp:lastModifiedBy>
  <cp:revision>66</cp:revision>
  <dcterms:created xsi:type="dcterms:W3CDTF">2013-05-06T04:12:31Z</dcterms:created>
  <dcterms:modified xsi:type="dcterms:W3CDTF">2013-06-20T09:10:56Z</dcterms:modified>
</cp:coreProperties>
</file>