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50D24A3-8434-4BDC-838B-30D05AC62CB5}" type="datetimeFigureOut">
              <a:rPr lang="en-AU" smtClean="0"/>
              <a:t>20/05/2013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16EA116-C176-4C82-B617-D2C9D0753A30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au/url?sa=i&amp;rct=j&amp;q=sausage+sizzle+bbq&amp;source=images&amp;cd=&amp;cad=rja&amp;docid=ZbfpBpIErYOyNM&amp;tbnid=72oBrNTOnt2l1M:&amp;ved=0CAUQjRw&amp;url=http://forestlake.qld.lions.org.au/events/info/2012/11/18/&amp;ei=712TUYvpMMSikQWisoHABA&amp;bvm=bv.46471029,d.dGI&amp;psig=AFQjCNFumfh3nMHFiUmAjw2I8b3pVVYGcw&amp;ust=1368698731896925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google.com.au/url?sa=i&amp;rct=j&amp;q=pavlova+dessert&amp;source=images&amp;cd=&amp;cad=rja&amp;docid=Aepi1nsev0KmYM&amp;tbnid=Z3PIk6cDZiJvwM:&amp;ved=0CAUQjRw&amp;url=http://www.theage.com.au/articles/2006/01/23/1137864840477.html?page=fullpage&amp;ei=dWGTUb7AJIq4kgXI9IDwAw&amp;bvm=bv.46471029,d.dGI&amp;psig=AFQjCNETd3IoFiYg3nWYUjPRW3biZz2QCg&amp;ust=13686996344311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au/url?sa=i&amp;rct=j&amp;q=aussie+food&amp;source=images&amp;cd=&amp;cad=rja&amp;docid=puCyW3QvTYwsGM&amp;tbnid=_O7mWvobF0b26M:&amp;ved=0CAUQjRw&amp;url=http://www.readersdigest.com.au/recipe-shopping-list&amp;ei=sGCTUd3WNY2plQWig4HwBA&amp;bvm=bv.46471029,d.dGI&amp;psig=AFQjCNFzvw2oJfKBn43k3oi6m89PdrZRag&amp;ust=1368698814015697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0" Type="http://schemas.openxmlformats.org/officeDocument/2006/relationships/hyperlink" Target="http://www.google.com.au/url?sa=i&amp;rct=j&amp;q=aussie+food&amp;source=images&amp;cd=&amp;cad=rja&amp;docid=ErB0ERi886WMuM&amp;tbnid=I6pVyrMBLMnoqM:&amp;ved=0CAUQjRw&amp;url=http://www.zomppa.com/2011/02/10/food-encounters-in-oz-the-land-down-under/&amp;ei=Sl6TUZzxBYnCkQXN5ICgBw&amp;bvm=bv.46471029,d.dGI&amp;psig=AFQjCNFzvw2oJfKBn43k3oi6m89PdrZRag&amp;ust=1368698814015697" TargetMode="External"/><Relationship Id="rId4" Type="http://schemas.openxmlformats.org/officeDocument/2006/relationships/hyperlink" Target="http://thedelectabledelight.blogspot.com/2009/01/party-lamingtons-fun-idea-for-australia.html" TargetMode="External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au/url?sa=i&amp;rct=j&amp;q=pavlova+cake&amp;source=images&amp;cd=&amp;cad=rja&amp;docid=xQloDqGdNh07hM&amp;tbnid=Z92Udrsa8UW49M:&amp;ved=0CAUQjRw&amp;url=http://leonjoskowitz.com/new-zealand-catering/kiwi-kai-blog/&amp;ei=4iOTUd7JAcH-lAWLuYHABA&amp;psig=AFQjCNEI6ZiNO_-tH2ernqIhk1nB5_9-yQ&amp;ust=136868384181693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m.au/url?sa=i&amp;rct=j&amp;q=pavlova+dessert&amp;source=images&amp;cd=&amp;cad=rja&amp;docid=Aepi1nsev0KmYM&amp;tbnid=Z3PIk6cDZiJvwM:&amp;ved=0CAUQjRw&amp;url=http://www.theage.com.au/articles/2006/01/23/1137864840477.html?page=fullpage&amp;ei=dWGTUb7AJIq4kgXI9IDwAw&amp;bvm=bv.46471029,d.dGI&amp;psig=AFQjCNETd3IoFiYg3nWYUjPRW3biZz2QCg&amp;ust=136869963443118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.au/url?sa=i&amp;rct=j&amp;q=aussie+food&amp;source=images&amp;cd=&amp;cad=rja&amp;docid=N5Q7d0bX0gOZNM&amp;tbnid=aylyaNU6I9HuqM:&amp;ved=0CAUQjRw&amp;url=http://www.reddit.com/r/funny/comments/1bhrm3/my_friends_mom_gave_this_to_us_and_we_didnt_even/&amp;ei=92CTUaXnF8SFkwX3w4DgAw&amp;bvm=bv.46471029,d.dGI&amp;psig=AFQjCNFzvw2oJfKBn43k3oi6m89PdrZRag&amp;ust=136869881401569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thedelectabledelight.blogspot.com/2009/01/party-lamingtons-fun-idea-for-australia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thedailyeater.com/?p=126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au/url?sa=i&amp;rct=j&amp;q=aussie+food&amp;source=images&amp;cd=&amp;cad=rja&amp;docid=puCyW3QvTYwsGM&amp;tbnid=_O7mWvobF0b26M:&amp;ved=0CAUQjRw&amp;url=http://www.readersdigest.com.au/recipe-shopping-list&amp;ei=sGCTUd3WNY2plQWig4HwBA&amp;bvm=bv.46471029,d.dGI&amp;psig=AFQjCNFzvw2oJfKBn43k3oi6m89PdrZRag&amp;ust=136869881401569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au/url?sa=i&amp;rct=j&amp;q=sausage+sizzle+bbq&amp;source=images&amp;cd=&amp;cad=rja&amp;docid=ZbfpBpIErYOyNM&amp;tbnid=72oBrNTOnt2l1M:&amp;ved=0CAUQjRw&amp;url=http://forestlake.qld.lions.org.au/events/info/2012/11/18/&amp;ei=712TUYvpMMSikQWisoHABA&amp;bvm=bv.46471029,d.dGI&amp;psig=AFQjCNFumfh3nMHFiUmAjw2I8b3pVVYGcw&amp;ust=136869873189692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notebook.veryverymuch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.au/url?sa=i&amp;rct=j&amp;q=aussie+food&amp;source=images&amp;cd=&amp;cad=rja&amp;docid=LmIBN0XQAi5pqM&amp;tbnid=F67ustSM2Wj1-M:&amp;ved=0CAUQjRw&amp;url=http://www.australiablog.com/food-and-beverage/iconic-aussie-food-tim-tams.html&amp;ei=VF2TUaWSE8iRkAWz9ICYBA&amp;bvm=bv.46471029,d.dGI&amp;psig=AFQjCNFQL1etBp4PoLLKmTE5ySEoIOwvvw&amp;ust=136869829809170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com.au/url?sa=i&amp;rct=j&amp;q=aussie+food&amp;source=images&amp;cd=&amp;cad=rja&amp;docid=ErB0ERi886WMuM&amp;tbnid=I6pVyrMBLMnoqM:&amp;ved=0CAUQjRw&amp;url=http://www.zomppa.com/2011/02/10/food-encounters-in-oz-the-land-down-under/&amp;ei=Sl6TUZzxBYnCkQXN5ICgBw&amp;bvm=bv.46471029,d.dGI&amp;psig=AFQjCNFzvw2oJfKBn43k3oi6m89PdrZRag&amp;ust=136869881401569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Aussie food icons!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394022" cy="1185280"/>
          </a:xfrm>
        </p:spPr>
        <p:txBody>
          <a:bodyPr>
            <a:normAutofit/>
          </a:bodyPr>
          <a:lstStyle/>
          <a:p>
            <a:pPr algn="l"/>
            <a:r>
              <a:rPr lang="en-AU" dirty="0" smtClean="0"/>
              <a:t>By Hannah, Josh and Misty </a:t>
            </a:r>
            <a:endParaRPr lang="en-AU" dirty="0"/>
          </a:p>
        </p:txBody>
      </p:sp>
      <p:pic>
        <p:nvPicPr>
          <p:cNvPr id="11268" name="Picture 4" descr="http://www.theage.com.au/ffximage/2006/01/23/pavlova_wideweb__470x293,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0"/>
            <a:ext cx="2335717" cy="2060848"/>
          </a:xfrm>
          <a:prstGeom prst="rect">
            <a:avLst/>
          </a:prstGeom>
          <a:noFill/>
        </p:spPr>
      </p:pic>
      <p:pic>
        <p:nvPicPr>
          <p:cNvPr id="6" name="Picture 4" descr="http://2.bp.blogspot.com/_Eszdwg-ZTm4/SXpvUVcsQEI/AAAAAAAAAl0/LhJhMbWcL2U/s400/Party+Lamington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038599"/>
            <a:ext cx="3810000" cy="2819401"/>
          </a:xfrm>
          <a:prstGeom prst="rect">
            <a:avLst/>
          </a:prstGeom>
          <a:noFill/>
        </p:spPr>
      </p:pic>
      <p:pic>
        <p:nvPicPr>
          <p:cNvPr id="7" name="Picture 4" descr="http://www.readersdigest.com.au/files/aus-en/attachments/pictures/7127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3275856" cy="2957534"/>
          </a:xfrm>
          <a:prstGeom prst="rect">
            <a:avLst/>
          </a:prstGeom>
          <a:noFill/>
        </p:spPr>
      </p:pic>
      <p:pic>
        <p:nvPicPr>
          <p:cNvPr id="8" name="Picture 2" descr="http://forestlake.qld.lions.org.au/files/forestlake.qld/sausages%202%20off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33628" y="1"/>
            <a:ext cx="3610372" cy="1988840"/>
          </a:xfrm>
          <a:prstGeom prst="rect">
            <a:avLst/>
          </a:prstGeom>
          <a:noFill/>
        </p:spPr>
      </p:pic>
      <p:pic>
        <p:nvPicPr>
          <p:cNvPr id="9" name="Picture 4" descr="http://www.zomppa.com/wp-content/uploads/2011/02/Tim-Tams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20072" y="3909427"/>
            <a:ext cx="3923928" cy="29485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/>
          <a:lstStyle/>
          <a:p>
            <a:r>
              <a:rPr lang="en-AU" b="1" dirty="0" smtClean="0">
                <a:solidFill>
                  <a:srgbClr val="FF0000"/>
                </a:solidFill>
                <a:latin typeface="Bradley Hand ITC" pitchFamily="66" charset="0"/>
                <a:cs typeface="FreesiaUPC" pitchFamily="34" charset="-34"/>
              </a:rPr>
              <a:t>Pavlova</a:t>
            </a:r>
            <a:r>
              <a:rPr lang="en-AU" b="1" dirty="0" smtClean="0">
                <a:solidFill>
                  <a:srgbClr val="0000FF"/>
                </a:solidFill>
                <a:latin typeface="Bradley Hand ITC" pitchFamily="66" charset="0"/>
                <a:cs typeface="FreesiaUPC" pitchFamily="34" charset="-34"/>
              </a:rPr>
              <a:t> </a:t>
            </a:r>
            <a:endParaRPr lang="en-AU" b="1" dirty="0">
              <a:solidFill>
                <a:srgbClr val="0000FF"/>
              </a:solidFill>
              <a:latin typeface="Bradley Hand ITC" pitchFamily="66" charset="0"/>
              <a:cs typeface="Freesia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7"/>
            <a:ext cx="5364088" cy="3168352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>
                <a:solidFill>
                  <a:srgbClr val="FFFF00"/>
                </a:solidFill>
              </a:rPr>
              <a:t>Pavlova is a meringue with cream and fruit on the top. We normally have this fruity desert and Christmas time. 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You can put on as many different types of fruits such at strawberries, mango, kiwi fruit and many more !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                                           </a:t>
            </a:r>
            <a:endParaRPr lang="en-AU" dirty="0">
              <a:solidFill>
                <a:srgbClr val="FFFF00"/>
              </a:solidFill>
            </a:endParaRPr>
          </a:p>
        </p:txBody>
      </p:sp>
      <p:pic>
        <p:nvPicPr>
          <p:cNvPr id="4" name="Picture 2" descr="http://leonjoskowitz.com/wp-content/uploads/2012/02/pavlova-cak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2826" y="0"/>
            <a:ext cx="3811174" cy="2852936"/>
          </a:xfrm>
          <a:prstGeom prst="rect">
            <a:avLst/>
          </a:prstGeom>
          <a:noFill/>
        </p:spPr>
      </p:pic>
      <p:pic>
        <p:nvPicPr>
          <p:cNvPr id="38918" name="Picture 6" descr="http://www.theage.com.au/ffximage/2006/01/23/pavlova_wideweb__470x293,0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933056"/>
            <a:ext cx="4476750" cy="3068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Lamingtons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6275040" cy="4195848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>
                <a:solidFill>
                  <a:srgbClr val="FFFF00"/>
                </a:solidFill>
              </a:rPr>
              <a:t>Lamingtons are a Aussie sack 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that most of us desire.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Lamingtons have a sponge cake 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centre and then are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 covered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 in a coat of 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chocolate and 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coconut shavings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 sprinkled on top</a:t>
            </a:r>
          </a:p>
          <a:p>
            <a:r>
              <a:rPr lang="en-AU" dirty="0" smtClean="0">
                <a:solidFill>
                  <a:srgbClr val="FFFF00"/>
                </a:solidFill>
              </a:rPr>
              <a:t> of the lamington.</a:t>
            </a:r>
          </a:p>
          <a:p>
            <a:pPr>
              <a:buNone/>
            </a:pPr>
            <a:endParaRPr lang="en-AU" dirty="0">
              <a:solidFill>
                <a:srgbClr val="FFFF00"/>
              </a:solidFill>
            </a:endParaRPr>
          </a:p>
        </p:txBody>
      </p:sp>
      <p:pic>
        <p:nvPicPr>
          <p:cNvPr id="43010" name="Picture 2" descr="http://cdn.taste.com.au/images/recipes/del/2009/02/21612_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4250" y="3114675"/>
            <a:ext cx="5619750" cy="3743325"/>
          </a:xfrm>
          <a:prstGeom prst="rect">
            <a:avLst/>
          </a:prstGeom>
          <a:noFill/>
        </p:spPr>
      </p:pic>
      <p:pic>
        <p:nvPicPr>
          <p:cNvPr id="43012" name="Picture 4" descr="http://2.bp.blogspot.com/_Eszdwg-ZTm4/SXpvUVcsQEI/AAAAAAAAAl0/LhJhMbWcL2U/s400/Party+Lamington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0"/>
            <a:ext cx="3810000" cy="2819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Meat pie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meat pie is a </a:t>
            </a:r>
            <a:r>
              <a:rPr lang="en-AU" dirty="0" err="1" smtClean="0"/>
              <a:t>aussie</a:t>
            </a:r>
            <a:r>
              <a:rPr lang="en-AU" dirty="0" smtClean="0"/>
              <a:t> icon because we</a:t>
            </a:r>
          </a:p>
          <a:p>
            <a:r>
              <a:rPr lang="en-AU" dirty="0" smtClean="0"/>
              <a:t> would normally eat it when we are</a:t>
            </a:r>
          </a:p>
          <a:p>
            <a:r>
              <a:rPr lang="en-AU" dirty="0" smtClean="0"/>
              <a:t> at a football mach.</a:t>
            </a:r>
          </a:p>
          <a:p>
            <a:r>
              <a:rPr lang="en-AU" dirty="0" smtClean="0"/>
              <a:t>A meat pie is a </a:t>
            </a:r>
            <a:r>
              <a:rPr lang="en-AU" dirty="0" err="1" smtClean="0"/>
              <a:t>pastiry</a:t>
            </a:r>
            <a:r>
              <a:rPr lang="en-AU" dirty="0" smtClean="0"/>
              <a:t> that has meat mince in the centre of it and it is served hot.</a:t>
            </a:r>
            <a:endParaRPr lang="en-AU" dirty="0"/>
          </a:p>
        </p:txBody>
      </p:sp>
      <p:pic>
        <p:nvPicPr>
          <p:cNvPr id="41986" name="Picture 2" descr="http://thedailyeater.com/wp-content/uploads/2010/03/6a00d8341c2dc853ef00e54f6861288833-800w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49080"/>
            <a:ext cx="3563888" cy="2708920"/>
          </a:xfrm>
          <a:prstGeom prst="rect">
            <a:avLst/>
          </a:prstGeom>
          <a:noFill/>
        </p:spPr>
      </p:pic>
      <p:pic>
        <p:nvPicPr>
          <p:cNvPr id="41988" name="Picture 4" descr="http://www.readersdigest.com.au/files/aus-en/attachments/pictures/7127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0"/>
            <a:ext cx="2699792" cy="31409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Sausage sandwich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sausage sandwich is a food </a:t>
            </a:r>
          </a:p>
          <a:p>
            <a:r>
              <a:rPr lang="en-AU" dirty="0" smtClean="0"/>
              <a:t>That is a Aussie icon it can be </a:t>
            </a:r>
          </a:p>
          <a:p>
            <a:r>
              <a:rPr lang="en-AU" dirty="0" smtClean="0"/>
              <a:t>Eaten at breakfast, lunch and tea </a:t>
            </a:r>
          </a:p>
          <a:p>
            <a:r>
              <a:rPr lang="en-AU" dirty="0" smtClean="0"/>
              <a:t>It is a bread roll with a peace of meat that is added the meat can be chicken, beef and kangaroo. You can also can add sauce and </a:t>
            </a:r>
          </a:p>
          <a:p>
            <a:r>
              <a:rPr lang="en-AU" dirty="0" smtClean="0"/>
              <a:t>                                onion.       </a:t>
            </a:r>
          </a:p>
          <a:p>
            <a:endParaRPr lang="en-AU" dirty="0"/>
          </a:p>
        </p:txBody>
      </p:sp>
      <p:pic>
        <p:nvPicPr>
          <p:cNvPr id="40962" name="Picture 2" descr="http://forestlake.qld.lions.org.au/files/forestlake.qld/sausages%202%20of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3628" y="0"/>
            <a:ext cx="3610372" cy="2707779"/>
          </a:xfrm>
          <a:prstGeom prst="rect">
            <a:avLst/>
          </a:prstGeom>
          <a:noFill/>
        </p:spPr>
      </p:pic>
      <p:pic>
        <p:nvPicPr>
          <p:cNvPr id="40964" name="Picture 4" descr="http://www.starobserver.com.au/wp-content/uploads/2011/07/snag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365104"/>
            <a:ext cx="3707904" cy="2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Tim tam biscuit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6347048" cy="4051832"/>
          </a:xfrm>
        </p:spPr>
        <p:txBody>
          <a:bodyPr/>
          <a:lstStyle/>
          <a:p>
            <a:r>
              <a:rPr lang="en-AU" dirty="0" smtClean="0"/>
              <a:t>A tim tam is another snack that</a:t>
            </a:r>
          </a:p>
          <a:p>
            <a:r>
              <a:rPr lang="en-AU" dirty="0" smtClean="0"/>
              <a:t> most of us would have. It is a</a:t>
            </a:r>
          </a:p>
          <a:p>
            <a:r>
              <a:rPr lang="en-AU" dirty="0" smtClean="0"/>
              <a:t> chocolate biscuit with a delicious centre and a chocolate outside.</a:t>
            </a:r>
          </a:p>
          <a:p>
            <a:r>
              <a:rPr lang="en-AU" dirty="0" smtClean="0"/>
              <a:t> </a:t>
            </a:r>
            <a:endParaRPr lang="en-AU" dirty="0"/>
          </a:p>
        </p:txBody>
      </p:sp>
      <p:pic>
        <p:nvPicPr>
          <p:cNvPr id="39938" name="Picture 2" descr="http://whygo-amr.s3.amazonaws.com/www.australiablog.com/files/2010/11/tim-tams-bite-300x22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326" y="0"/>
            <a:ext cx="3383674" cy="2348880"/>
          </a:xfrm>
          <a:prstGeom prst="rect">
            <a:avLst/>
          </a:prstGeom>
          <a:noFill/>
        </p:spPr>
      </p:pic>
      <p:pic>
        <p:nvPicPr>
          <p:cNvPr id="39940" name="Picture 4" descr="http://www.zomppa.com/wp-content/uploads/2011/02/Tim-Tam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909427"/>
            <a:ext cx="3923928" cy="29485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44&quot;&gt;&lt;object type=&quot;3&quot; unique_id=&quot;10045&quot;&gt;&lt;property id=&quot;20148&quot; value=&quot;5&quot;/&gt;&lt;property id=&quot;20300&quot; value=&quot;Slide 1 - &amp;quot;Aussie food icons! &amp;quot;&quot;/&gt;&lt;property id=&quot;20307&quot; value=&quot;256&quot;/&gt;&lt;/object&gt;&lt;object type=&quot;3&quot; unique_id=&quot;10046&quot;&gt;&lt;property id=&quot;20148&quot; value=&quot;5&quot;/&gt;&lt;property id=&quot;20300&quot; value=&quot;Slide 2 - &amp;quot;Pavlova &amp;quot;&quot;/&gt;&lt;property id=&quot;20307&quot; value=&quot;257&quot;/&gt;&lt;/object&gt;&lt;object type=&quot;3&quot; unique_id=&quot;10047&quot;&gt;&lt;property id=&quot;20148&quot; value=&quot;5&quot;/&gt;&lt;property id=&quot;20300&quot; value=&quot;Slide 3 - &amp;quot;Lamingtons &amp;quot;&quot;/&gt;&lt;property id=&quot;20307&quot; value=&quot;258&quot;/&gt;&lt;/object&gt;&lt;object type=&quot;3&quot; unique_id=&quot;10048&quot;&gt;&lt;property id=&quot;20148&quot; value=&quot;5&quot;/&gt;&lt;property id=&quot;20300&quot; value=&quot;Slide 4 - &amp;quot;Meat pie &amp;quot;&quot;/&gt;&lt;property id=&quot;20307&quot; value=&quot;259&quot;/&gt;&lt;/object&gt;&lt;object type=&quot;3&quot; unique_id=&quot;10049&quot;&gt;&lt;property id=&quot;20148&quot; value=&quot;5&quot;/&gt;&lt;property id=&quot;20300&quot; value=&quot;Slide 5 - &amp;quot;Sausage sandwich&amp;quot;&quot;/&gt;&lt;property id=&quot;20307&quot; value=&quot;260&quot;/&gt;&lt;/object&gt;&lt;object type=&quot;3&quot; unique_id=&quot;10050&quot;&gt;&lt;property id=&quot;20148&quot; value=&quot;5&quot;/&gt;&lt;property id=&quot;20300&quot; value=&quot;Slide 6 - &amp;quot;Tim tam biscuit &amp;quot;&quot;/&gt;&lt;property id=&quot;20307&quot; value=&quot;261&quot;/&gt;&lt;/object&gt;&lt;/object&gt;&lt;object type=&quot;8&quot; unique_id=&quot;10058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7">
      <a:dk1>
        <a:sysClr val="windowText" lastClr="000000"/>
      </a:dk1>
      <a:lt1>
        <a:srgbClr val="0070C0"/>
      </a:lt1>
      <a:dk2>
        <a:srgbClr val="00B050"/>
      </a:dk2>
      <a:lt2>
        <a:srgbClr val="FFFF00"/>
      </a:lt2>
      <a:accent1>
        <a:srgbClr val="FF0000"/>
      </a:accent1>
      <a:accent2>
        <a:srgbClr val="7030A0"/>
      </a:accent2>
      <a:accent3>
        <a:srgbClr val="CC0099"/>
      </a:accent3>
      <a:accent4>
        <a:srgbClr val="0070C0"/>
      </a:accent4>
      <a:accent5>
        <a:srgbClr val="000000"/>
      </a:accent5>
      <a:accent6>
        <a:srgbClr val="0070C0"/>
      </a:accent6>
      <a:hlink>
        <a:srgbClr val="00B050"/>
      </a:hlink>
      <a:folHlink>
        <a:srgbClr val="7030A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304</TotalTime>
  <Words>232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Aussie food icons! </vt:lpstr>
      <vt:lpstr>Pavlova </vt:lpstr>
      <vt:lpstr>Lamingtons </vt:lpstr>
      <vt:lpstr>Meat pie </vt:lpstr>
      <vt:lpstr>Sausage sandwich</vt:lpstr>
      <vt:lpstr>Tim tam biscuit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C660</dc:creator>
  <cp:lastModifiedBy>Carter, Brendan</cp:lastModifiedBy>
  <cp:revision>30</cp:revision>
  <dcterms:created xsi:type="dcterms:W3CDTF">2013-05-15T05:35:22Z</dcterms:created>
  <dcterms:modified xsi:type="dcterms:W3CDTF">2013-05-20T03:52:00Z</dcterms:modified>
</cp:coreProperties>
</file>