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74" r:id="rId7"/>
    <p:sldId id="277" r:id="rId8"/>
    <p:sldId id="260" r:id="rId9"/>
    <p:sldId id="261" r:id="rId10"/>
    <p:sldId id="262" r:id="rId11"/>
    <p:sldId id="270" r:id="rId12"/>
    <p:sldId id="272" r:id="rId13"/>
    <p:sldId id="271" r:id="rId14"/>
    <p:sldId id="269" r:id="rId15"/>
    <p:sldId id="268" r:id="rId16"/>
    <p:sldId id="275" r:id="rId17"/>
    <p:sldId id="276" r:id="rId18"/>
    <p:sldId id="264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CA8B98E-6ECD-44C3-87A0-39F75F6DCDB7}" type="datetimeFigureOut">
              <a:rPr lang="en-AU" smtClean="0"/>
              <a:t>22/05/2013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A78BC24-1A69-44F2-9819-826AE1BCBD3D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eXpoRIvDP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676400"/>
            <a:ext cx="7414592" cy="1524000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Famous Australians</a:t>
            </a:r>
            <a:endParaRPr lang="en-AU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Presented by Sashrika</a:t>
            </a:r>
            <a:r>
              <a:rPr lang="en-AU" dirty="0"/>
              <a:t> </a:t>
            </a:r>
            <a:r>
              <a:rPr lang="en-AU" dirty="0" smtClean="0"/>
              <a:t>and Caleb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9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Keith </a:t>
            </a:r>
            <a:r>
              <a:rPr lang="en-AU" dirty="0" smtClean="0"/>
              <a:t>URBAN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038328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Keith Urban </a:t>
            </a:r>
            <a:r>
              <a:rPr lang="en-AU" sz="3200" dirty="0" smtClean="0"/>
              <a:t>is a very famous </a:t>
            </a:r>
            <a:r>
              <a:rPr lang="en-AU" sz="3200" dirty="0" smtClean="0"/>
              <a:t>singer. </a:t>
            </a:r>
            <a:r>
              <a:rPr lang="en-AU" sz="3200" dirty="0" smtClean="0"/>
              <a:t>He is a country western song </a:t>
            </a:r>
            <a:r>
              <a:rPr lang="en-AU" sz="3200" dirty="0" smtClean="0"/>
              <a:t>artist who is married to Nicole Kidman.</a:t>
            </a:r>
            <a:endParaRPr lang="en-A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682974" cy="40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Paul Jennings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Paul Jennings writes stories. We are reading his work. Most of us have read; Tongue-Tied, The </a:t>
            </a:r>
            <a:r>
              <a:rPr lang="en-AU" sz="2400" dirty="0"/>
              <a:t>P</a:t>
            </a:r>
            <a:r>
              <a:rPr lang="en-AU" sz="2400" dirty="0" smtClean="0"/>
              <a:t>aw </a:t>
            </a:r>
            <a:r>
              <a:rPr lang="en-AU" sz="2400" dirty="0"/>
              <a:t>T</a:t>
            </a:r>
            <a:r>
              <a:rPr lang="en-AU" sz="2400" dirty="0" smtClean="0"/>
              <a:t>hing, Unreal and Unbelievable</a:t>
            </a:r>
            <a:r>
              <a:rPr lang="en-AU" sz="2400" dirty="0" smtClean="0"/>
              <a:t>. </a:t>
            </a:r>
            <a:endParaRPr lang="en-A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6549"/>
            <a:ext cx="1456193" cy="240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46548"/>
            <a:ext cx="1512168" cy="24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46548"/>
            <a:ext cx="1860247" cy="24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6548"/>
            <a:ext cx="1676879" cy="242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6547"/>
            <a:ext cx="1714500" cy="240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Wiggles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7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The wiggles are a children's band. There are 8 main people; Jeff, </a:t>
            </a:r>
            <a:r>
              <a:rPr lang="en-AU" sz="2400" dirty="0" smtClean="0"/>
              <a:t> Murray</a:t>
            </a:r>
            <a:r>
              <a:rPr lang="en-AU" sz="2400" dirty="0" smtClean="0"/>
              <a:t>, </a:t>
            </a:r>
            <a:r>
              <a:rPr lang="en-AU" sz="2400" dirty="0" smtClean="0"/>
              <a:t> Anthony</a:t>
            </a:r>
            <a:r>
              <a:rPr lang="en-AU" sz="2400" dirty="0" smtClean="0"/>
              <a:t>, Sam, Dorothy, </a:t>
            </a:r>
            <a:r>
              <a:rPr lang="en-AU" sz="2400" dirty="0" smtClean="0"/>
              <a:t> </a:t>
            </a:r>
            <a:r>
              <a:rPr lang="en-AU" sz="2400" dirty="0" err="1" smtClean="0"/>
              <a:t>Waggs</a:t>
            </a:r>
            <a:r>
              <a:rPr lang="en-AU" sz="2400" dirty="0" smtClean="0"/>
              <a:t>, Captain Feather-Sword and Henry</a:t>
            </a:r>
            <a:r>
              <a:rPr lang="en-AU" sz="2400" dirty="0" smtClean="0"/>
              <a:t>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We will now sing one of </a:t>
            </a:r>
          </a:p>
          <a:p>
            <a:pPr marL="0" indent="0">
              <a:buNone/>
            </a:pPr>
            <a:r>
              <a:rPr lang="en-AU" sz="2400" dirty="0" smtClean="0"/>
              <a:t>their songs for you!</a:t>
            </a:r>
            <a:endParaRPr lang="en-A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806264" cy="31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1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Ned Kelly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110336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Ned Kelly is a </a:t>
            </a:r>
            <a:r>
              <a:rPr lang="en-AU" sz="2400" dirty="0" smtClean="0"/>
              <a:t>bushranger from the 1850s</a:t>
            </a:r>
            <a:r>
              <a:rPr lang="en-AU" sz="2400" dirty="0" smtClean="0"/>
              <a:t>. Bushrangers were criminals who lived in the bush and robbed people.  Ned Kelly became famous for wearing the first bullet-proof armour.</a:t>
            </a: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1" y="3665200"/>
            <a:ext cx="2160240" cy="31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2587" r="4037" b="2363"/>
          <a:stretch/>
        </p:blipFill>
        <p:spPr bwMode="auto">
          <a:xfrm>
            <a:off x="6933062" y="350155"/>
            <a:ext cx="2160240" cy="32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7" y="3888711"/>
            <a:ext cx="4097635" cy="26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Nicole Kidman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Nicole Kidman is an </a:t>
            </a:r>
            <a:r>
              <a:rPr lang="en-AU" sz="2400" dirty="0" smtClean="0"/>
              <a:t>actress. </a:t>
            </a:r>
            <a:r>
              <a:rPr lang="en-AU" sz="2400" dirty="0" smtClean="0"/>
              <a:t>She is in many movies. Some well known </a:t>
            </a:r>
            <a:r>
              <a:rPr lang="en-AU" sz="2400" dirty="0" smtClean="0"/>
              <a:t>movies she is in are </a:t>
            </a:r>
            <a:r>
              <a:rPr lang="en-AU" sz="2400" dirty="0" smtClean="0"/>
              <a:t>Cold Mountain and The </a:t>
            </a:r>
            <a:r>
              <a:rPr lang="en-AU" sz="2400" dirty="0" smtClean="0"/>
              <a:t>Muppets.</a:t>
            </a:r>
            <a:endParaRPr lang="en-A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1752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1"/>
          <a:stretch/>
        </p:blipFill>
        <p:spPr bwMode="auto">
          <a:xfrm>
            <a:off x="2411761" y="3288419"/>
            <a:ext cx="2252604" cy="24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8419"/>
            <a:ext cx="3534835" cy="25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Dawn Fraser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Dawn Fraser </a:t>
            </a:r>
            <a:r>
              <a:rPr lang="en-AU" sz="2400" dirty="0" smtClean="0"/>
              <a:t>is one of our most successful Olympian swimmers. </a:t>
            </a:r>
            <a:r>
              <a:rPr lang="en-AU" sz="2400" dirty="0"/>
              <a:t> </a:t>
            </a:r>
            <a:r>
              <a:rPr lang="en-AU" sz="2400" dirty="0" smtClean="0"/>
              <a:t>She won many medals in the 1956 Melbourne Olympics.</a:t>
            </a:r>
            <a:endParaRPr lang="en-A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1959482" cy="25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043960" cy="25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Quiz time! Who are these famous Australians?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99066"/>
            <a:ext cx="1483543" cy="19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9" y="1412776"/>
            <a:ext cx="1322577" cy="19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0" y="1406416"/>
            <a:ext cx="1584176" cy="227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99066"/>
            <a:ext cx="1419474" cy="199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0" y="4149080"/>
            <a:ext cx="2193032" cy="182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99066"/>
            <a:ext cx="1478285" cy="22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29" y="4149080"/>
            <a:ext cx="314642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0" y="4149080"/>
            <a:ext cx="2383641" cy="17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33142"/>
            <a:ext cx="818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When you have tried to guess all of the Australians, turn to the next slide for answers!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Quiz time! Who are these famous Australians?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99066"/>
            <a:ext cx="1483543" cy="19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9" y="1412776"/>
            <a:ext cx="1322577" cy="19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0" y="1406416"/>
            <a:ext cx="1584176" cy="227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99066"/>
            <a:ext cx="1419474" cy="199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0" y="4149080"/>
            <a:ext cx="2193032" cy="182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99066"/>
            <a:ext cx="1478285" cy="22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29" y="4149080"/>
            <a:ext cx="314642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0" y="4149080"/>
            <a:ext cx="2383641" cy="17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805" y="3683305"/>
            <a:ext cx="110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Ned Kelly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39474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Nicole Kidman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5" y="3366688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Paul Jennings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774908" y="3339678"/>
            <a:ext cx="138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Dawn Fraser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457766" y="3600785"/>
            <a:ext cx="13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Keith Urban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71112" y="5961002"/>
            <a:ext cx="160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Cathy Freeman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242" y="604880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Wiggles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0253" y="6242458"/>
            <a:ext cx="354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Steve Irwin – The Crocodile Hunter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63817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34880"/>
            <a:ext cx="7772400" cy="1143000"/>
          </a:xfrm>
        </p:spPr>
        <p:txBody>
          <a:bodyPr/>
          <a:lstStyle/>
          <a:p>
            <a:pPr algn="ctr"/>
            <a:r>
              <a:rPr lang="en-AU" sz="6000" dirty="0" smtClean="0"/>
              <a:t>Thank You</a:t>
            </a: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5013176"/>
            <a:ext cx="424847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dirty="0" smtClean="0"/>
              <a:t>Any Questions?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14044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Sally Pearson 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In Australia, and most other countries, we have Olympians. A very famous hurdler is </a:t>
            </a:r>
            <a:r>
              <a:rPr lang="en-AU" sz="3200" dirty="0"/>
              <a:t>S</a:t>
            </a:r>
            <a:r>
              <a:rPr lang="en-AU" sz="3200" dirty="0" smtClean="0"/>
              <a:t>ally Pearson. </a:t>
            </a:r>
            <a:endParaRPr lang="en-A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774"/>
            <a:ext cx="41147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94" y="2607319"/>
            <a:ext cx="3707191" cy="20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43" y="469028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143000"/>
          </a:xfrm>
        </p:spPr>
        <p:txBody>
          <a:bodyPr/>
          <a:lstStyle/>
          <a:p>
            <a:r>
              <a:rPr lang="en-AU" dirty="0" smtClean="0"/>
              <a:t>Steve Irwin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6036"/>
            <a:ext cx="5688632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Steve Irwin, was known as the crocodile hunter. He </a:t>
            </a:r>
            <a:r>
              <a:rPr lang="en-AU" sz="3200" dirty="0" smtClean="0"/>
              <a:t>protected and cared about the crocodiles but sadly he died from a sting-ray sting.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46" y="2924944"/>
            <a:ext cx="31494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29" y="299864"/>
            <a:ext cx="3216871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1836"/>
            <a:ext cx="4392488" cy="29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836" y="6093296"/>
            <a:ext cx="2196244" cy="37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is a sting-ray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8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Kathy Freeman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Kathy Freeman is also an Olympian. She is a runner and has brought home </a:t>
            </a:r>
            <a:r>
              <a:rPr lang="en-AU" sz="3200" dirty="0" smtClean="0"/>
              <a:t>many gold medals. </a:t>
            </a:r>
            <a:endParaRPr lang="en-A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224503" cy="31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19" y="3427576"/>
            <a:ext cx="4588760" cy="31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3707904" y="2780928"/>
            <a:ext cx="461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Click here for a link to see Cathy Freeman run!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7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Ken Done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Ken Done is an artist. </a:t>
            </a:r>
            <a:r>
              <a:rPr lang="en-AU" sz="2400" dirty="0" smtClean="0"/>
              <a:t> His </a:t>
            </a:r>
            <a:r>
              <a:rPr lang="en-AU" sz="2400" dirty="0" smtClean="0"/>
              <a:t>paintings are very different to </a:t>
            </a:r>
            <a:r>
              <a:rPr lang="en-AU" sz="2400" dirty="0" smtClean="0"/>
              <a:t>most paintings of Australia.</a:t>
            </a:r>
            <a:endParaRPr lang="en-A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29357"/>
            <a:ext cx="3043781" cy="2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52" y="2828190"/>
            <a:ext cx="2020368" cy="31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Can you guess these Australian landscapes in ken </a:t>
            </a:r>
            <a:r>
              <a:rPr lang="en-AU" dirty="0" err="1" smtClean="0"/>
              <a:t>done’s</a:t>
            </a:r>
            <a:r>
              <a:rPr lang="en-AU" dirty="0" smtClean="0"/>
              <a:t> paintings?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6" y="4005064"/>
            <a:ext cx="3344232" cy="250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/>
          <a:stretch/>
        </p:blipFill>
        <p:spPr bwMode="auto">
          <a:xfrm>
            <a:off x="467544" y="1384144"/>
            <a:ext cx="3456384" cy="24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5"/>
          <a:stretch/>
        </p:blipFill>
        <p:spPr bwMode="auto">
          <a:xfrm>
            <a:off x="5170264" y="1384144"/>
            <a:ext cx="3194968" cy="428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0264" y="6328572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See the next slide for answers!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Can you guess these Australian landscapes in ken </a:t>
            </a:r>
            <a:r>
              <a:rPr lang="en-AU" dirty="0" err="1" smtClean="0"/>
              <a:t>done’s</a:t>
            </a:r>
            <a:r>
              <a:rPr lang="en-AU" dirty="0" smtClean="0"/>
              <a:t> paintings?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6" y="4005064"/>
            <a:ext cx="3344232" cy="250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/>
          <a:stretch/>
        </p:blipFill>
        <p:spPr bwMode="auto">
          <a:xfrm>
            <a:off x="467544" y="1384144"/>
            <a:ext cx="3456384" cy="24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5"/>
          <a:stretch/>
        </p:blipFill>
        <p:spPr bwMode="auto">
          <a:xfrm>
            <a:off x="5170264" y="1384144"/>
            <a:ext cx="3194968" cy="428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0264" y="6328572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See the next slide for answers!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42900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Bondi Beach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6093296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Sydney Opera House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58112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Uluru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2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Caitlin Stasey 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Caitlin Stasey is best known for her role in the </a:t>
            </a:r>
            <a:r>
              <a:rPr lang="en-AU" sz="3200" dirty="0" smtClean="0"/>
              <a:t>TV show ‘Sleepover </a:t>
            </a:r>
            <a:r>
              <a:rPr lang="en-AU" sz="3200" dirty="0" smtClean="0"/>
              <a:t>C</a:t>
            </a:r>
            <a:r>
              <a:rPr lang="en-AU" sz="3200" dirty="0" smtClean="0"/>
              <a:t>lub’. </a:t>
            </a:r>
            <a:r>
              <a:rPr lang="en-AU" sz="3200" dirty="0" smtClean="0"/>
              <a:t>Her character’s name was Francesca. </a:t>
            </a:r>
            <a:endParaRPr lang="en-A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7737"/>
            <a:ext cx="2251536" cy="33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3"/>
            <a:ext cx="4528025" cy="33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Dean geyer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Dean Geyer is an actor. He </a:t>
            </a:r>
            <a:r>
              <a:rPr lang="en-AU" sz="3200" dirty="0" smtClean="0"/>
              <a:t>has many roles </a:t>
            </a:r>
            <a:r>
              <a:rPr lang="en-AU" sz="3200" dirty="0" smtClean="0"/>
              <a:t>in many films. One </a:t>
            </a:r>
            <a:r>
              <a:rPr lang="en-AU" sz="3200" dirty="0" smtClean="0"/>
              <a:t>role he has is in</a:t>
            </a:r>
            <a:r>
              <a:rPr lang="en-AU" sz="3200" dirty="0" smtClean="0"/>
              <a:t> ‘Glee’.</a:t>
            </a:r>
            <a:endParaRPr lang="en-A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84" y="2852936"/>
            <a:ext cx="2602961" cy="34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2895906" cy="34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amous Australian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ally Pearson   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teve Irwi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Kathy Freeman&amp;quot;&quot;/&gt;&lt;property id=&quot;20307&quot; value=&quot;259&quot;/&gt;&lt;/object&gt;&lt;object type=&quot;3&quot; unique_id=&quot;10008&quot;&gt;&lt;property id=&quot;20148&quot; value=&quot;5&quot;/&gt;&lt;property id=&quot;20300&quot; value=&quot;Slide 8 - &amp;quot;Caitlin Stasey   &amp;quot;&quot;/&gt;&lt;property id=&quot;20307&quot; value=&quot;260&quot;/&gt;&lt;/object&gt;&lt;object type=&quot;3&quot; unique_id=&quot;10009&quot;&gt;&lt;property id=&quot;20148&quot; value=&quot;5&quot;/&gt;&lt;property id=&quot;20300&quot; value=&quot;Slide 9 - &amp;quot;Dean geyer&amp;quot;&quot;/&gt;&lt;property id=&quot;20307&quot; value=&quot;261&quot;/&gt;&lt;/object&gt;&lt;object type=&quot;3&quot; unique_id=&quot;10010&quot;&gt;&lt;property id=&quot;20148&quot; value=&quot;5&quot;/&gt;&lt;property id=&quot;20300&quot; value=&quot;Slide 10 - &amp;quot;Keith URBAN&amp;quot;&quot;/&gt;&lt;property id=&quot;20307&quot; value=&quot;262&quot;/&gt;&lt;/object&gt;&lt;object type=&quot;3&quot; unique_id=&quot;10012&quot;&gt;&lt;property id=&quot;20148&quot; value=&quot;5&quot;/&gt;&lt;property id=&quot;20300&quot; value=&quot;Slide 11 - &amp;quot;Paul Jennings&amp;quot;&quot;/&gt;&lt;property id=&quot;20307&quot; value=&quot;270&quot;/&gt;&lt;/object&gt;&lt;object type=&quot;3&quot; unique_id=&quot;10013&quot;&gt;&lt;property id=&quot;20148&quot; value=&quot;5&quot;/&gt;&lt;property id=&quot;20300&quot; value=&quot;Slide 13 - &amp;quot;Ned Kelly&amp;quot;&quot;/&gt;&lt;property id=&quot;20307&quot; value=&quot;271&quot;/&gt;&lt;/object&gt;&lt;object type=&quot;3&quot; unique_id=&quot;10014&quot;&gt;&lt;property id=&quot;20148&quot; value=&quot;5&quot;/&gt;&lt;property id=&quot;20300&quot; value=&quot;Slide 14 - &amp;quot;Nicole Kidman&amp;quot;&quot;/&gt;&lt;property id=&quot;20307&quot; value=&quot;269&quot;/&gt;&lt;/object&gt;&lt;object type=&quot;3&quot; unique_id=&quot;10015&quot;&gt;&lt;property id=&quot;20148&quot; value=&quot;5&quot;/&gt;&lt;property id=&quot;20300&quot; value=&quot;Slide 15 - &amp;quot;Dawn Fraser&amp;quot;&quot;/&gt;&lt;property id=&quot;20307&quot; value=&quot;268&quot;/&gt;&lt;/object&gt;&lt;object type=&quot;3&quot; unique_id=&quot;10016&quot;&gt;&lt;property id=&quot;20148&quot; value=&quot;5&quot;/&gt;&lt;property id=&quot;20300&quot; value=&quot;Slide 5 - &amp;quot;Ken Done&amp;quot;&quot;/&gt;&lt;property id=&quot;20307&quot; value=&quot;267&quot;/&gt;&lt;/object&gt;&lt;object type=&quot;3&quot; unique_id=&quot;10019&quot;&gt;&lt;property id=&quot;20148&quot; value=&quot;5&quot;/&gt;&lt;property id=&quot;20300&quot; value=&quot;Slide 12 - &amp;quot;The Wiggles&amp;quot;&quot;/&gt;&lt;property id=&quot;20307&quot; value=&quot;272&quot;/&gt;&lt;/object&gt;&lt;object type=&quot;3&quot; unique_id=&quot;10021&quot;&gt;&lt;property id=&quot;20148&quot; value=&quot;5&quot;/&gt;&lt;property id=&quot;20300&quot; value=&quot;Slide 18 - &amp;quot;Thank You&amp;quot;&quot;/&gt;&lt;property id=&quot;20307&quot; value=&quot;264&quot;/&gt;&lt;/object&gt;&lt;object type=&quot;3&quot; unique_id=&quot;10022&quot;&gt;&lt;property id=&quot;20148&quot; value=&quot;5&quot;/&gt;&lt;property id=&quot;20300&quot; value=&quot;Slide 6 - &amp;quot;Can you guess these Australian landscapes in ken done’s paintings?&amp;quot;&quot;/&gt;&lt;property id=&quot;20307&quot; value=&quot;274&quot;/&gt;&lt;/object&gt;&lt;object type=&quot;3&quot; unique_id=&quot;10023&quot;&gt;&lt;property id=&quot;20148&quot; value=&quot;5&quot;/&gt;&lt;property id=&quot;20300&quot; value=&quot;Slide 7 - &amp;quot;Can you guess these Australian landscapes in ken done’s paintings?&amp;quot;&quot;/&gt;&lt;property id=&quot;20307&quot; value=&quot;277&quot;/&gt;&lt;/object&gt;&lt;object type=&quot;3&quot; unique_id=&quot;10024&quot;&gt;&lt;property id=&quot;20148&quot; value=&quot;5&quot;/&gt;&lt;property id=&quot;20300&quot; value=&quot;Slide 16 - &amp;quot;Quiz time! Who are these famous Australians?&amp;quot;&quot;/&gt;&lt;property id=&quot;20307&quot; value=&quot;275&quot;/&gt;&lt;/object&gt;&lt;object type=&quot;3&quot; unique_id=&quot;10025&quot;&gt;&lt;property id=&quot;20148&quot; value=&quot;5&quot;/&gt;&lt;property id=&quot;20300&quot; value=&quot;Slide 17 - &amp;quot;Quiz time! Who are these famous Australians?&amp;quot;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256</TotalTime>
  <Words>446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 Pop</vt:lpstr>
      <vt:lpstr>Famous Australians</vt:lpstr>
      <vt:lpstr>Sally Pearson    </vt:lpstr>
      <vt:lpstr>Steve Irwin</vt:lpstr>
      <vt:lpstr>Kathy Freeman</vt:lpstr>
      <vt:lpstr>Ken Done</vt:lpstr>
      <vt:lpstr>Can you guess these Australian landscapes in ken done’s paintings?</vt:lpstr>
      <vt:lpstr>Can you guess these Australian landscapes in ken done’s paintings?</vt:lpstr>
      <vt:lpstr>Caitlin Stasey   </vt:lpstr>
      <vt:lpstr>Dean geyer</vt:lpstr>
      <vt:lpstr>Keith URBAN</vt:lpstr>
      <vt:lpstr>Paul Jennings</vt:lpstr>
      <vt:lpstr>The Wiggles</vt:lpstr>
      <vt:lpstr>Ned Kelly</vt:lpstr>
      <vt:lpstr>Nicole Kidman</vt:lpstr>
      <vt:lpstr>Dawn Fraser</vt:lpstr>
      <vt:lpstr>Quiz time! Who are these famous Australians?</vt:lpstr>
      <vt:lpstr>Quiz time! Who are these famous Australians?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Australians</dc:title>
  <dc:creator>Katrina</dc:creator>
  <cp:lastModifiedBy>Stokes, Elizabeth</cp:lastModifiedBy>
  <cp:revision>18</cp:revision>
  <dcterms:created xsi:type="dcterms:W3CDTF">2013-05-13T08:36:36Z</dcterms:created>
  <dcterms:modified xsi:type="dcterms:W3CDTF">2013-05-21T22:59:47Z</dcterms:modified>
</cp:coreProperties>
</file>