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5DFDB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D6F-E08B-439D-91AE-7D93555228CB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0B69-AFEC-4FD9-B144-5D6DC3693D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502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D6F-E08B-439D-91AE-7D93555228CB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0B69-AFEC-4FD9-B144-5D6DC3693D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02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D6F-E08B-439D-91AE-7D93555228CB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0B69-AFEC-4FD9-B144-5D6DC3693D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83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D6F-E08B-439D-91AE-7D93555228CB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0B69-AFEC-4FD9-B144-5D6DC3693D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83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D6F-E08B-439D-91AE-7D93555228CB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0B69-AFEC-4FD9-B144-5D6DC3693D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37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D6F-E08B-439D-91AE-7D93555228CB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0B69-AFEC-4FD9-B144-5D6DC3693D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9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D6F-E08B-439D-91AE-7D93555228CB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0B69-AFEC-4FD9-B144-5D6DC3693D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704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D6F-E08B-439D-91AE-7D93555228CB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0B69-AFEC-4FD9-B144-5D6DC3693D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41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D6F-E08B-439D-91AE-7D93555228CB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0B69-AFEC-4FD9-B144-5D6DC3693D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D6F-E08B-439D-91AE-7D93555228CB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0B69-AFEC-4FD9-B144-5D6DC3693D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11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D6F-E08B-439D-91AE-7D93555228CB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0B69-AFEC-4FD9-B144-5D6DC3693D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40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1001">
              <a:srgbClr val="25DFDB"/>
            </a:gs>
            <a:gs pos="35001">
              <a:srgbClr val="FF00FF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DD6F-E08B-439D-91AE-7D93555228CB}" type="datetimeFigureOut">
              <a:rPr lang="en-AU" smtClean="0"/>
              <a:t>2/04/2013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0B69-AFEC-4FD9-B144-5D6DC3693D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74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en-AU" sz="8000" b="1" dirty="0" smtClean="0">
                <a:solidFill>
                  <a:srgbClr val="7030A0"/>
                </a:solidFill>
              </a:rPr>
              <a:t>Hand and Cardboard prints</a:t>
            </a:r>
            <a:br>
              <a:rPr lang="en-AU" sz="8000" b="1" dirty="0" smtClean="0">
                <a:solidFill>
                  <a:srgbClr val="7030A0"/>
                </a:solidFill>
              </a:rPr>
            </a:br>
            <a:r>
              <a:rPr lang="en-AU" sz="8000" b="1" dirty="0" smtClean="0">
                <a:solidFill>
                  <a:srgbClr val="7030A0"/>
                </a:solidFill>
              </a:rPr>
              <a:t/>
            </a:r>
            <a:br>
              <a:rPr lang="en-AU" sz="8000" b="1" dirty="0" smtClean="0">
                <a:solidFill>
                  <a:srgbClr val="7030A0"/>
                </a:solidFill>
              </a:rPr>
            </a:br>
            <a:r>
              <a:rPr lang="en-AU" sz="3200" b="1" dirty="0" smtClean="0">
                <a:solidFill>
                  <a:srgbClr val="0066FF"/>
                </a:solidFill>
              </a:rPr>
              <a:t>By Zoe Davidson and </a:t>
            </a:r>
            <a:br>
              <a:rPr lang="en-AU" sz="3200" b="1" dirty="0" smtClean="0">
                <a:solidFill>
                  <a:srgbClr val="0066FF"/>
                </a:solidFill>
              </a:rPr>
            </a:br>
            <a:r>
              <a:rPr lang="en-AU" sz="3200" b="1" dirty="0" smtClean="0">
                <a:solidFill>
                  <a:srgbClr val="0066FF"/>
                </a:solidFill>
              </a:rPr>
              <a:t>Georgia Vaughan</a:t>
            </a:r>
            <a:endParaRPr lang="en-AU" sz="80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n-A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Step 8</a:t>
            </a:r>
            <a:endParaRPr lang="en-A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175260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To make the eye dip a finger tip in black paint and print a dot in the middle of the head.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29" y="3717032"/>
            <a:ext cx="5365733" cy="281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6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en-AU" b="1" dirty="0" smtClean="0">
                <a:solidFill>
                  <a:schemeClr val="accent3">
                    <a:lumMod val="75000"/>
                  </a:schemeClr>
                </a:solidFill>
              </a:rPr>
              <a:t>Little Rainbow fish</a:t>
            </a:r>
            <a:endParaRPr lang="en-A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400800" cy="3168352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What you need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Pink and orange paint on a paper plate 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Black paint 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en-AU" b="1" dirty="0" smtClean="0">
                <a:solidFill>
                  <a:srgbClr val="FF9999"/>
                </a:solidFill>
              </a:rPr>
              <a:t>Step 1</a:t>
            </a:r>
            <a:endParaRPr lang="en-AU" b="1" dirty="0">
              <a:solidFill>
                <a:srgbClr val="FF99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400800" cy="175260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Press the fat part of your thumb into the mixed paint.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Print it onto the page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Zoe.Davidson\Pictures\2013-02-26 Korea\Korea 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n-AU" b="1" dirty="0" smtClean="0">
                <a:solidFill>
                  <a:srgbClr val="6600FF"/>
                </a:solidFill>
              </a:rPr>
              <a:t>Step 2</a:t>
            </a:r>
            <a:endParaRPr lang="en-AU" b="1" dirty="0">
              <a:solidFill>
                <a:srgbClr val="66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916832"/>
            <a:ext cx="6400800" cy="175260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Add a tail with a fingertip. For the eye place a dot of black paint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Zoe.Davidson\Pictures\2013-02-26 Korea\Korea 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>
            <a:noAutofit/>
          </a:bodyPr>
          <a:lstStyle/>
          <a:p>
            <a:r>
              <a:rPr lang="en-AU" sz="5400" b="1" u="sng" dirty="0" smtClean="0">
                <a:solidFill>
                  <a:schemeClr val="accent6">
                    <a:lumMod val="75000"/>
                  </a:schemeClr>
                </a:solidFill>
              </a:rPr>
              <a:t>How to make Crabs</a:t>
            </a:r>
            <a: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en-AU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A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340768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You will need,</a:t>
            </a:r>
          </a:p>
          <a:p>
            <a:r>
              <a:rPr lang="en-AU" sz="2800" dirty="0">
                <a:solidFill>
                  <a:prstClr val="black"/>
                </a:solidFill>
              </a:rPr>
              <a:t>A piece of normal white cardboard, orange paint, piece of A4 white paper per person and some black paint.</a:t>
            </a:r>
          </a:p>
        </p:txBody>
      </p:sp>
      <p:pic>
        <p:nvPicPr>
          <p:cNvPr id="3" name="Picture 2" descr="C:\Users\Zoe.Davidson\Pictures\2013-02-26 Korea\Korea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75084"/>
            <a:ext cx="4477827" cy="270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844450"/>
            <a:ext cx="3024335" cy="253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>
                <a:solidFill>
                  <a:srgbClr val="7030A0"/>
                </a:solidFill>
              </a:rPr>
              <a:t>Step 1</a:t>
            </a:r>
            <a:endParaRPr lang="en-AU" b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/>
              <a:t>Print the crab’s body with your thumb. Cut a piece of thin cardboard, about 3cm long, then cut a 2</a:t>
            </a:r>
            <a:r>
              <a:rPr lang="en-AU" sz="2800" baseline="30000" dirty="0" smtClean="0"/>
              <a:t>nd</a:t>
            </a:r>
            <a:r>
              <a:rPr lang="en-AU" sz="2800" dirty="0" smtClean="0"/>
              <a:t> piece of cardboard about 3cm long, them cut the 3rd piece of cardboard 4cm long! </a:t>
            </a:r>
          </a:p>
          <a:p>
            <a:pPr marL="0" indent="0">
              <a:buNone/>
            </a:pPr>
            <a:endParaRPr lang="en-AU" sz="2800" dirty="0"/>
          </a:p>
        </p:txBody>
      </p:sp>
      <p:pic>
        <p:nvPicPr>
          <p:cNvPr id="2051" name="Picture 3" descr="C:\Users\Zoe.Davidson\Pictures\2013-02-26 Korea\Korea 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81642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>
                <a:solidFill>
                  <a:srgbClr val="00B050"/>
                </a:solidFill>
              </a:rPr>
              <a:t>Step 2</a:t>
            </a:r>
            <a:endParaRPr lang="en-AU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 dirty="0" smtClean="0"/>
              <a:t>Dip the edge of the cardboard into paint and use it to print legs. Curve it as you print.</a:t>
            </a:r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05131"/>
            <a:ext cx="3528391" cy="264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Zoe.Davidson\Pictures\2013-02-26 Korea\Korea 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72698"/>
            <a:ext cx="3364831" cy="25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>
                <a:solidFill>
                  <a:srgbClr val="FF0000"/>
                </a:solidFill>
              </a:rPr>
              <a:t>Step 3</a:t>
            </a:r>
            <a:endParaRPr lang="en-AU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55679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Use a small piece of cardboard to print V-shaped  pincers on the front legs</a:t>
            </a:r>
          </a:p>
        </p:txBody>
      </p:sp>
      <p:pic>
        <p:nvPicPr>
          <p:cNvPr id="4098" name="Picture 2" descr="C:\Users\Zoe.Davidson\Pictures\2013-02-26 Korea\Korea 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5400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>
                <a:solidFill>
                  <a:srgbClr val="FF33CC"/>
                </a:solidFill>
              </a:rPr>
              <a:t>Step 4</a:t>
            </a:r>
            <a:endParaRPr lang="en-AU" b="1" u="sng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/>
              <a:t>Print stalks for eyes. Do the eyes with a fingertip. Add dots when the paint is dry.</a:t>
            </a:r>
            <a:endParaRPr lang="en-AU" sz="2800" dirty="0"/>
          </a:p>
        </p:txBody>
      </p:sp>
      <p:pic>
        <p:nvPicPr>
          <p:cNvPr id="5122" name="Picture 2" descr="C:\Users\Zoe.Davidson\Pictures\2013-02-26 Korea\Korea 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4968552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>
                <a:solidFill>
                  <a:srgbClr val="660066"/>
                </a:solidFill>
              </a:rPr>
              <a:t>THEN ENJOY</a:t>
            </a:r>
            <a:endParaRPr lang="en-AU" sz="8000" b="1" dirty="0">
              <a:solidFill>
                <a:srgbClr val="660066"/>
              </a:solidFill>
            </a:endParaRPr>
          </a:p>
        </p:txBody>
      </p:sp>
      <p:pic>
        <p:nvPicPr>
          <p:cNvPr id="6146" name="Picture 2" descr="C:\Users\Zoe.Davidson\Pictures\2013-02-26 Korea\Korea 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8326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44016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Seahorses</a:t>
            </a:r>
            <a:br>
              <a:rPr lang="en-AU" b="1" dirty="0" smtClean="0">
                <a:solidFill>
                  <a:srgbClr val="FF0000"/>
                </a:solidFill>
              </a:rPr>
            </a:b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6400800" cy="3361928"/>
          </a:xfrm>
        </p:spPr>
        <p:txBody>
          <a:bodyPr>
            <a:normAutofit/>
          </a:bodyPr>
          <a:lstStyle/>
          <a:p>
            <a:r>
              <a:rPr lang="en-AU" sz="1400" dirty="0" smtClean="0">
                <a:solidFill>
                  <a:schemeClr val="tx1"/>
                </a:solidFill>
              </a:rPr>
              <a:t>You will need an piece of art paper.</a:t>
            </a:r>
          </a:p>
          <a:p>
            <a:r>
              <a:rPr lang="en-AU" sz="1400" dirty="0" smtClean="0">
                <a:solidFill>
                  <a:schemeClr val="tx1"/>
                </a:solidFill>
              </a:rPr>
              <a:t>Red and yellow paint on a paper plate </a:t>
            </a:r>
          </a:p>
          <a:p>
            <a:r>
              <a:rPr lang="en-AU" sz="1400" dirty="0" smtClean="0">
                <a:solidFill>
                  <a:schemeClr val="tx1"/>
                </a:solidFill>
              </a:rPr>
              <a:t>News paper</a:t>
            </a:r>
          </a:p>
          <a:p>
            <a:r>
              <a:rPr lang="en-AU" sz="1400" dirty="0" smtClean="0">
                <a:solidFill>
                  <a:schemeClr val="tx1"/>
                </a:solidFill>
              </a:rPr>
              <a:t>A tiny bit of black paint</a:t>
            </a:r>
          </a:p>
          <a:p>
            <a:r>
              <a:rPr lang="en-AU" sz="1400" dirty="0" smtClean="0">
                <a:solidFill>
                  <a:schemeClr val="tx1"/>
                </a:solidFill>
              </a:rPr>
              <a:t>And your own hand!!</a:t>
            </a:r>
          </a:p>
          <a:p>
            <a:r>
              <a:rPr lang="en-AU" sz="1400" dirty="0" smtClean="0">
                <a:solidFill>
                  <a:schemeClr val="tx1"/>
                </a:solidFill>
              </a:rPr>
              <a:t>Paper towel </a:t>
            </a:r>
            <a:r>
              <a:rPr lang="en-AU" sz="1400" smtClean="0">
                <a:solidFill>
                  <a:schemeClr val="tx1"/>
                </a:solidFill>
              </a:rPr>
              <a:t>to clean your hands</a:t>
            </a:r>
            <a:endParaRPr lang="en-A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Zoe.Davidson\Pictures\2013-02-26 Korea\Korea 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5760640" cy="28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6064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rgbClr val="0066FF"/>
                </a:solidFill>
              </a:rPr>
              <a:t>How to make Fan Fish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030089"/>
            <a:ext cx="6768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prstClr val="black"/>
                </a:solidFill>
              </a:rPr>
              <a:t>1- Dip the end of a thin piece of cardboard  into two or three types of colours.</a:t>
            </a:r>
          </a:p>
          <a:p>
            <a:endParaRPr lang="en-AU" sz="2000" dirty="0">
              <a:solidFill>
                <a:prstClr val="black"/>
              </a:solidFill>
            </a:endParaRPr>
          </a:p>
          <a:p>
            <a:r>
              <a:rPr lang="en-AU" sz="2000" dirty="0">
                <a:solidFill>
                  <a:prstClr val="black"/>
                </a:solidFill>
              </a:rPr>
              <a:t>2-press it onto your paper, then twist one end to make a fan shape. Turn the paper.</a:t>
            </a:r>
          </a:p>
          <a:p>
            <a:endParaRPr lang="en-AU" sz="2000" dirty="0">
              <a:solidFill>
                <a:prstClr val="black"/>
              </a:solidFill>
            </a:endParaRPr>
          </a:p>
          <a:p>
            <a:r>
              <a:rPr lang="en-AU" sz="2000" dirty="0">
                <a:solidFill>
                  <a:prstClr val="black"/>
                </a:solidFill>
              </a:rPr>
              <a:t>3- Print another fan to finish the body. Then print a narrow one for the tail.</a:t>
            </a:r>
          </a:p>
          <a:p>
            <a:endParaRPr lang="en-AU" sz="2000" dirty="0">
              <a:solidFill>
                <a:prstClr val="black"/>
              </a:solidFill>
            </a:endParaRPr>
          </a:p>
          <a:p>
            <a:r>
              <a:rPr lang="en-AU" sz="2000" dirty="0">
                <a:solidFill>
                  <a:prstClr val="black"/>
                </a:solidFill>
              </a:rPr>
              <a:t>4- Print the fins with cardboard. Do the eye with a fingertip when the paint is dry.</a:t>
            </a:r>
          </a:p>
        </p:txBody>
      </p:sp>
      <p:pic>
        <p:nvPicPr>
          <p:cNvPr id="1026" name="Picture 2" descr="C:\Users\Zoe.Davidson\Pictures\2013-02-26 photos\photos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893963" cy="21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944215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Step 1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6584776" cy="328992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Pour two shades of paint onto a piece of newspaper.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Zoe.Davidson\Pictures\2013-02-26 Korea\Korea 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Step 2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6400800" cy="175260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To make the seahorses head, dip the top of your fingers in the paint. Place your fingers on the paper</a:t>
            </a:r>
            <a:r>
              <a:rPr lang="en-AU" dirty="0" smtClean="0"/>
              <a:t>.                     </a:t>
            </a:r>
            <a:endParaRPr lang="en-AU" dirty="0"/>
          </a:p>
        </p:txBody>
      </p:sp>
      <p:pic>
        <p:nvPicPr>
          <p:cNvPr id="3074" name="Picture 2" descr="C:\Users\Zoe.Davidson\Pictures\2013-02-26 Korea\Korea 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en-AU" b="1" dirty="0" smtClean="0">
                <a:solidFill>
                  <a:srgbClr val="FFCCFF"/>
                </a:solidFill>
              </a:rPr>
              <a:t>Step 3</a:t>
            </a:r>
            <a:endParaRPr lang="en-AU" b="1" dirty="0">
              <a:solidFill>
                <a:srgbClr val="FFCC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175260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Press your knuckles into the paint. Turn your hands sideways and print a body for your seahorse.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Zoe.Davidson\Pictures\2013-02-26 Korea\Korea 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/>
          <a:lstStyle/>
          <a:p>
            <a:r>
              <a:rPr lang="en-AU" b="1" dirty="0" smtClean="0">
                <a:solidFill>
                  <a:srgbClr val="CC00CC"/>
                </a:solidFill>
              </a:rPr>
              <a:t>Step 4</a:t>
            </a:r>
            <a:endParaRPr lang="en-AU" b="1" dirty="0">
              <a:solidFill>
                <a:srgbClr val="CC00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820416"/>
            <a:ext cx="6400800" cy="175260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Dip one of your fingers in the paint and paint on a long snout.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Zoe.Davidson\Pictures\2013-02-26 Korea\Korea 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3573016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n-AU" b="1" dirty="0" smtClean="0">
                <a:solidFill>
                  <a:srgbClr val="6600CC"/>
                </a:solidFill>
              </a:rPr>
              <a:t>Step 5</a:t>
            </a:r>
            <a:endParaRPr lang="en-AU" b="1" dirty="0">
              <a:solidFill>
                <a:srgbClr val="6600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155942"/>
            <a:ext cx="6400800" cy="175260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Use the same finger to print three fins. Also paint on more of the tail.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Zoe.Davidson\Pictures\2013-02-26 Korea\Korea 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n-AU" b="1" dirty="0" smtClean="0">
                <a:solidFill>
                  <a:srgbClr val="0070C0"/>
                </a:solidFill>
              </a:rPr>
              <a:t>Step 6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2664296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Use two finger tips and dip them in the paint. Print a two circles at the end of the snout. also print some along the head.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en-AU" b="1" dirty="0" smtClean="0">
                <a:solidFill>
                  <a:srgbClr val="FF33CC"/>
                </a:solidFill>
              </a:rPr>
              <a:t>Step 7</a:t>
            </a:r>
            <a:endParaRPr lang="en-AU" b="1" dirty="0">
              <a:solidFill>
                <a:srgbClr val="FF33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916832"/>
            <a:ext cx="6400800" cy="175260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Finish the tail by doing several prints with a fingertip. Curve them around as you go.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and and Cardboard prints&amp;#x0D;&amp;#x0A;&amp;#x0D;&amp;#x0A;By Zoe Davidson and &amp;#x0D;&amp;#x0A;Georgia Vaugha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eahorses&amp;#x0D;&amp;#x0A;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Step 1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Step 2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Step 3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Step 4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Step 5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Step 6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Step 7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Step 8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Little Rainbow fish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Step 1&amp;quot;&quot;/&gt;&lt;property id=&quot;20307&quot; value=&quot;267&quot;/&gt;&lt;/object&gt;&lt;object type=&quot;3&quot; unique_id=&quot;10016&quot;&gt;&lt;property id=&quot;20148&quot; value=&quot;5&quot;/&gt;&lt;property id=&quot;20300&quot; value=&quot;Slide 13 - &amp;quot;Step 2&amp;quot;&quot;/&gt;&lt;property id=&quot;20307&quot; value=&quot;268&quot;/&gt;&lt;/object&gt;&lt;object type=&quot;3&quot; unique_id=&quot;10017&quot;&gt;&lt;property id=&quot;20148&quot; value=&quot;5&quot;/&gt;&lt;property id=&quot;20300&quot; value=&quot;Slide 14 - &amp;quot;How to make Crabs.&amp;#x0D;&amp;#x0A;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Step 1&amp;quot;&quot;/&gt;&lt;property id=&quot;20307&quot; value=&quot;270&quot;/&gt;&lt;/object&gt;&lt;object type=&quot;3&quot; unique_id=&quot;10019&quot;&gt;&lt;property id=&quot;20148&quot; value=&quot;5&quot;/&gt;&lt;property id=&quot;20300&quot; value=&quot;Slide 16 - &amp;quot;Step 2&amp;quot;&quot;/&gt;&lt;property id=&quot;20307&quot; value=&quot;271&quot;/&gt;&lt;/object&gt;&lt;object type=&quot;3&quot; unique_id=&quot;10020&quot;&gt;&lt;property id=&quot;20148&quot; value=&quot;5&quot;/&gt;&lt;property id=&quot;20300&quot; value=&quot;Slide 17 - &amp;quot;Step 3&amp;quot;&quot;/&gt;&lt;property id=&quot;20307&quot; value=&quot;272&quot;/&gt;&lt;/object&gt;&lt;object type=&quot;3&quot; unique_id=&quot;10021&quot;&gt;&lt;property id=&quot;20148&quot; value=&quot;5&quot;/&gt;&lt;property id=&quot;20300&quot; value=&quot;Slide 18 - &amp;quot;Step 4&amp;quot;&quot;/&gt;&lt;property id=&quot;20307&quot; value=&quot;273&quot;/&gt;&lt;/object&gt;&lt;object type=&quot;3&quot; unique_id=&quot;10022&quot;&gt;&lt;property id=&quot;20148&quot; value=&quot;5&quot;/&gt;&lt;property id=&quot;20300&quot; value=&quot;Slide 19&quot;/&gt;&lt;property id=&quot;20307&quot; value=&quot;274&quot;/&gt;&lt;/object&gt;&lt;object type=&quot;3&quot; unique_id=&quot;10023&quot;&gt;&lt;property id=&quot;20148&quot; value=&quot;5&quot;/&gt;&lt;property id=&quot;20300&quot; value=&quot;Slide 20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480</Words>
  <Application>Microsoft Office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Hand and Cardboard prints  By Zoe Davidson and  Georgia Vaughan</vt:lpstr>
      <vt:lpstr>Seahorses 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Little Rainbow fish</vt:lpstr>
      <vt:lpstr>Step 1</vt:lpstr>
      <vt:lpstr>Step 2</vt:lpstr>
      <vt:lpstr>How to make Crabs. </vt:lpstr>
      <vt:lpstr>Step 1</vt:lpstr>
      <vt:lpstr>Step 2</vt:lpstr>
      <vt:lpstr>Step 3</vt:lpstr>
      <vt:lpstr>Step 4</vt:lpstr>
      <vt:lpstr>PowerPoint Presentation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and Cardboard prints  By Zoe Davidson Georgia Vaughan</dc:title>
  <dc:creator>Davidson, Zoe</dc:creator>
  <cp:lastModifiedBy>O'Connell, Mary</cp:lastModifiedBy>
  <cp:revision>8</cp:revision>
  <dcterms:created xsi:type="dcterms:W3CDTF">2013-02-26T03:40:01Z</dcterms:created>
  <dcterms:modified xsi:type="dcterms:W3CDTF">2013-04-02T04:01:21Z</dcterms:modified>
</cp:coreProperties>
</file>