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B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A6019F-64F2-4CF9-85BF-5BD6622F2C23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13DCF4-C429-4D8D-A0B6-F5DD645B1C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kr/url?sa=i&amp;source=images&amp;cd=&amp;cad=rja&amp;docid=MzHyIjqIsj1IpM&amp;tbnid=hTq-bmiqDehfFM:&amp;ved=0CAgQjRwwAA&amp;url=http://blog.daum.net/dolt0914/699&amp;ei=Y8hSUcf7OoWpkgW48oHAAg&amp;psig=AFQjCNHb8MCcWx_G86aKIkSprZ6M5w9wGw&amp;ust=136446614799269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2B4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771800" y="764704"/>
            <a:ext cx="3780256" cy="1772816"/>
          </a:xfrm>
        </p:spPr>
        <p:txBody>
          <a:bodyPr>
            <a:noAutofit/>
          </a:bodyPr>
          <a:lstStyle/>
          <a:p>
            <a:r>
              <a:rPr lang="en-US" altLang="ko-KR" sz="9600" b="1" dirty="0" smtClean="0"/>
              <a:t>Korea</a:t>
            </a:r>
            <a:endParaRPr lang="ko-KR" altLang="en-US" sz="9600" b="1" dirty="0"/>
          </a:p>
        </p:txBody>
      </p:sp>
      <p:pic>
        <p:nvPicPr>
          <p:cNvPr id="11266" name="Picture 2" descr="http://cfs9.blog.daum.net/image/35/blog/2008/02/28/13/56/47c63ee1e3a4c&amp;filename=현재의태극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301055" cy="2687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6446" y="321297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    The Korean flag</a:t>
            </a:r>
            <a:endParaRPr lang="ko-KR" altLang="en-US" b="1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2048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Made </a:t>
            </a:r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by Kay</a:t>
            </a:r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S</a:t>
            </a:r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teven, Andy, Victor</a:t>
            </a:r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. </a:t>
            </a:r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a0007296_4ec0fb943f8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424936" cy="446449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 you for listening!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altLang="ko-KR" dirty="0" smtClean="0"/>
              <a:t>1. Where is Korea?</a:t>
            </a:r>
          </a:p>
          <a:p>
            <a:pPr marL="624078" indent="-514350">
              <a:buNone/>
            </a:pPr>
            <a:r>
              <a:rPr lang="en-US" altLang="ko-KR" dirty="0" smtClean="0"/>
              <a:t>      - location</a:t>
            </a:r>
          </a:p>
          <a:p>
            <a:pPr marL="624078" indent="-514350">
              <a:buNone/>
            </a:pPr>
            <a:r>
              <a:rPr lang="en-US" altLang="ko-KR" dirty="0" smtClean="0"/>
              <a:t>      - </a:t>
            </a:r>
            <a:r>
              <a:rPr lang="en-US" altLang="ko-KR" dirty="0" smtClean="0"/>
              <a:t>South Korea’s Capital</a:t>
            </a:r>
            <a:endParaRPr lang="en-US" altLang="ko-KR" dirty="0" smtClean="0"/>
          </a:p>
          <a:p>
            <a:pPr marL="624078" indent="-514350">
              <a:buNone/>
            </a:pPr>
            <a:r>
              <a:rPr lang="en-US" altLang="ko-KR" dirty="0" smtClean="0"/>
              <a:t>2. About Korea</a:t>
            </a:r>
          </a:p>
          <a:p>
            <a:pPr marL="624078" indent="-514350">
              <a:buNone/>
            </a:pPr>
            <a:r>
              <a:rPr lang="en-US" altLang="ko-KR" dirty="0" smtClean="0"/>
              <a:t>      - famous food</a:t>
            </a:r>
          </a:p>
          <a:p>
            <a:pPr marL="624078" indent="-514350">
              <a:buNone/>
            </a:pPr>
            <a:r>
              <a:rPr lang="en-US" altLang="ko-KR" dirty="0" smtClean="0"/>
              <a:t>      - famous places</a:t>
            </a:r>
          </a:p>
          <a:p>
            <a:pPr marL="624078" indent="-514350">
              <a:buNone/>
            </a:pPr>
            <a:r>
              <a:rPr lang="en-US" altLang="ko-KR" dirty="0" smtClean="0"/>
              <a:t>3. </a:t>
            </a:r>
            <a:r>
              <a:rPr lang="en-US" altLang="ko-KR" dirty="0" err="1" smtClean="0"/>
              <a:t>Busan</a:t>
            </a:r>
            <a:r>
              <a:rPr lang="en-US" altLang="ko-KR" dirty="0" smtClean="0"/>
              <a:t>, Korea</a:t>
            </a:r>
            <a:endParaRPr lang="en-US" altLang="ko-KR" dirty="0" smtClean="0"/>
          </a:p>
          <a:p>
            <a:pPr marL="624078" indent="-514350">
              <a:buNone/>
            </a:pPr>
            <a:r>
              <a:rPr lang="en-US" altLang="ko-KR" dirty="0" smtClean="0"/>
              <a:t>      - About </a:t>
            </a:r>
            <a:r>
              <a:rPr lang="en-US" altLang="ko-KR" dirty="0" err="1" smtClean="0"/>
              <a:t>Busan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7200" dirty="0" smtClean="0"/>
              <a:t>list</a:t>
            </a:r>
            <a:endParaRPr lang="ko-KR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1.Where is Korea?-location</a:t>
            </a:r>
            <a:endParaRPr lang="ko-KR" altLang="en-US" dirty="0"/>
          </a:p>
        </p:txBody>
      </p:sp>
      <p:pic>
        <p:nvPicPr>
          <p:cNvPr id="11" name="그림 10" descr="world_4_grapic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12427" cy="473199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7308304" y="2780928"/>
            <a:ext cx="36004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a0107139_497461696d8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713" y="404664"/>
            <a:ext cx="395006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47667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South Korea is located in the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east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of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North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Asia.</a:t>
            </a:r>
            <a:br>
              <a:rPr lang="en-US" altLang="ko-KR" sz="2400" dirty="0" smtClean="0">
                <a:latin typeface="HY강M" pitchFamily="18" charset="-127"/>
                <a:ea typeface="HY강M" pitchFamily="18" charset="-127"/>
              </a:rPr>
            </a:b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The sea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surrounds it on three sides.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T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he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traditions and culture of each region is different.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If you look on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a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map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you will see that Korea is located south of Russia and between China and Japan. 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Korea has over 5,000 years of history.</a:t>
            </a:r>
            <a:endParaRPr lang="ko-KR" altLang="en-US" sz="2400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6624736" cy="337383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Capital of South Korea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4869160"/>
            <a:ext cx="564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Seoul is the  </a:t>
            </a:r>
            <a:r>
              <a:rPr lang="en-US" altLang="ko-KR" dirty="0" smtClean="0"/>
              <a:t>capital of South Korea.</a:t>
            </a:r>
            <a:br>
              <a:rPr lang="en-US" altLang="ko-KR" dirty="0" smtClean="0"/>
            </a:br>
            <a:r>
              <a:rPr lang="en-US" altLang="ko-KR" dirty="0" smtClean="0"/>
              <a:t>T</a:t>
            </a:r>
            <a:r>
              <a:rPr lang="en-US" altLang="ko-KR" dirty="0" smtClean="0"/>
              <a:t>he Summer Olympics were held there in 1988.</a:t>
            </a:r>
          </a:p>
          <a:p>
            <a:r>
              <a:rPr lang="en-US" altLang="ko-KR" dirty="0" smtClean="0"/>
              <a:t>It is a very modern city</a:t>
            </a:r>
            <a:r>
              <a:rPr lang="en-US" altLang="ko-KR" dirty="0" smtClean="0"/>
              <a:t> with a large </a:t>
            </a:r>
            <a:r>
              <a:rPr lang="en-US" altLang="ko-KR" dirty="0" smtClean="0"/>
              <a:t>population.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Kimchi-Museum-Seo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68052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About Korea – </a:t>
            </a:r>
            <a:r>
              <a:rPr lang="en-US" altLang="ko-KR" dirty="0" smtClean="0"/>
              <a:t>Korean </a:t>
            </a:r>
            <a:r>
              <a:rPr lang="en-US" altLang="ko-KR" dirty="0" smtClean="0"/>
              <a:t>Food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1628800"/>
            <a:ext cx="3071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+mn-ea"/>
              </a:rPr>
              <a:t>Kimchi</a:t>
            </a:r>
            <a:r>
              <a:rPr lang="en-US" altLang="ko-KR" sz="2000" dirty="0" smtClean="0">
                <a:latin typeface="+mn-ea"/>
              </a:rPr>
              <a:t> is one of Korea's representative </a:t>
            </a:r>
            <a:r>
              <a:rPr lang="en-US" altLang="ko-KR" sz="2000" dirty="0" smtClean="0">
                <a:latin typeface="+mn-ea"/>
              </a:rPr>
              <a:t>foods.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>There are many kinds of </a:t>
            </a:r>
            <a:r>
              <a:rPr lang="en-US" altLang="ko-KR" sz="2000" dirty="0" err="1" smtClean="0">
                <a:latin typeface="+mn-ea"/>
              </a:rPr>
              <a:t>kimchi</a:t>
            </a:r>
            <a:r>
              <a:rPr lang="en-US" altLang="ko-KR" sz="2000" dirty="0" smtClean="0">
                <a:latin typeface="+mn-ea"/>
              </a:rPr>
              <a:t>. The main ingredients </a:t>
            </a:r>
            <a:r>
              <a:rPr lang="en-US" altLang="ko-KR" sz="2000" dirty="0" smtClean="0">
                <a:latin typeface="+mn-ea"/>
              </a:rPr>
              <a:t>are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cabbage and chili powder.</a:t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>It adds a nice spicy taste to meals, especially when the other food you are </a:t>
            </a:r>
            <a:r>
              <a:rPr lang="en-US" altLang="ko-KR" sz="2000" dirty="0" smtClean="0">
                <a:latin typeface="+mn-ea"/>
              </a:rPr>
              <a:t>eating is not too hot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7738" y="1071546"/>
            <a:ext cx="5196262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Korean Food continued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26876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+mn-ea"/>
              </a:rPr>
              <a:t>Bibimbap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is </a:t>
            </a:r>
            <a:r>
              <a:rPr lang="en-US" altLang="ko-KR" dirty="0" smtClean="0">
                <a:latin typeface="+mn-ea"/>
              </a:rPr>
              <a:t>another representative food of Korea.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A variety of food is used to make this dish.  Rice, vegetables, egg, red pepper </a:t>
            </a:r>
            <a:r>
              <a:rPr lang="en-US" altLang="ko-KR" dirty="0" smtClean="0">
                <a:latin typeface="+mn-ea"/>
              </a:rPr>
              <a:t>paste and, sometimes </a:t>
            </a:r>
            <a:r>
              <a:rPr lang="en-US" altLang="ko-KR" dirty="0" smtClean="0">
                <a:latin typeface="+mn-ea"/>
              </a:rPr>
              <a:t>some meat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An </a:t>
            </a:r>
            <a:r>
              <a:rPr lang="en-US" altLang="ko-KR" dirty="0" smtClean="0">
                <a:latin typeface="+mn-ea"/>
              </a:rPr>
              <a:t>advantage </a:t>
            </a:r>
            <a:r>
              <a:rPr lang="en-US" altLang="ko-KR" dirty="0" smtClean="0">
                <a:latin typeface="+mn-ea"/>
              </a:rPr>
              <a:t>of </a:t>
            </a:r>
            <a:r>
              <a:rPr lang="en-US" altLang="ko-KR" dirty="0" err="1" smtClean="0">
                <a:latin typeface="+mn-ea"/>
              </a:rPr>
              <a:t>Bibimbap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is </a:t>
            </a:r>
            <a:r>
              <a:rPr lang="en-US" altLang="ko-KR" dirty="0" smtClean="0">
                <a:latin typeface="+mn-ea"/>
              </a:rPr>
              <a:t>that many people can eat and </a:t>
            </a:r>
            <a:r>
              <a:rPr lang="en-US" altLang="ko-KR" dirty="0" smtClean="0">
                <a:latin typeface="+mn-ea"/>
              </a:rPr>
              <a:t>share it.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It was originally made in the past by collecting a lot of side </a:t>
            </a:r>
            <a:r>
              <a:rPr lang="en-US" altLang="ko-KR" dirty="0" smtClean="0">
                <a:latin typeface="+mn-ea"/>
              </a:rPr>
              <a:t>dishes </a:t>
            </a:r>
            <a:r>
              <a:rPr lang="en-US" altLang="ko-KR" dirty="0" smtClean="0">
                <a:latin typeface="+mn-ea"/>
              </a:rPr>
              <a:t>and leftovers.</a:t>
            </a:r>
            <a:endParaRPr lang="en-US" altLang="ko-KR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Busan</a:t>
            </a:r>
            <a:r>
              <a:rPr lang="en-US" altLang="ko-KR" dirty="0" smtClean="0"/>
              <a:t> </a:t>
            </a:r>
            <a:r>
              <a:rPr lang="en-US" altLang="ko-KR" dirty="0" smtClean="0"/>
              <a:t>, Korea</a:t>
            </a:r>
            <a:endParaRPr lang="ko-KR" altLang="en-US" dirty="0"/>
          </a:p>
        </p:txBody>
      </p:sp>
      <p:pic>
        <p:nvPicPr>
          <p:cNvPr id="4" name="내용 개체 틀 3" descr="a0107139_497461696d8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3" y="188640"/>
            <a:ext cx="433833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타원 4"/>
          <p:cNvSpPr/>
          <p:nvPr/>
        </p:nvSpPr>
        <p:spPr>
          <a:xfrm>
            <a:off x="7092280" y="4725144"/>
            <a:ext cx="864096" cy="864096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4643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</a:rPr>
              <a:t>It is located on the southern coast of </a:t>
            </a:r>
            <a:r>
              <a:rPr lang="en-US" altLang="ko-KR" sz="2000" dirty="0" smtClean="0">
                <a:latin typeface="+mn-ea"/>
              </a:rPr>
              <a:t>South </a:t>
            </a:r>
            <a:r>
              <a:rPr lang="en-US" altLang="ko-KR" sz="2000" dirty="0" smtClean="0">
                <a:latin typeface="+mn-ea"/>
              </a:rPr>
              <a:t>Korea.</a:t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err="1" smtClean="0">
                <a:latin typeface="+mn-ea"/>
              </a:rPr>
              <a:t>Busan</a:t>
            </a:r>
            <a:r>
              <a:rPr lang="en-US" altLang="ko-KR" sz="2000" dirty="0" smtClean="0">
                <a:latin typeface="+mn-ea"/>
              </a:rPr>
              <a:t>, is the largest and main port in Korea and is famous throughout Asia.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>Some famous coastal products are seaweed, kelp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en-US" altLang="ko-KR" sz="2000" dirty="0" smtClean="0">
                <a:latin typeface="+mn-ea"/>
              </a:rPr>
              <a:t>and anchovies</a:t>
            </a:r>
            <a:r>
              <a:rPr lang="en-US" altLang="ko-KR" sz="2000" dirty="0" smtClean="0">
                <a:latin typeface="+mn-ea"/>
              </a:rPr>
              <a:t>. 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The </a:t>
            </a:r>
            <a:r>
              <a:rPr lang="en-US" altLang="ko-KR" sz="2000" dirty="0" err="1" smtClean="0">
                <a:latin typeface="+mn-ea"/>
              </a:rPr>
              <a:t>C</a:t>
            </a:r>
            <a:r>
              <a:rPr lang="en-US" altLang="ko-KR" sz="2000" dirty="0" err="1" smtClean="0">
                <a:latin typeface="+mn-ea"/>
              </a:rPr>
              <a:t>hukche</a:t>
            </a:r>
            <a:r>
              <a:rPr lang="en-US" altLang="ko-KR" sz="2000" dirty="0" smtClean="0">
                <a:latin typeface="+mn-ea"/>
              </a:rPr>
              <a:t> Festival  </a:t>
            </a:r>
            <a:r>
              <a:rPr lang="en-US" altLang="ko-KR" sz="2000" dirty="0" smtClean="0">
                <a:latin typeface="+mn-ea"/>
              </a:rPr>
              <a:t>w</a:t>
            </a:r>
            <a:r>
              <a:rPr lang="en-US" altLang="ko-KR" sz="2000" dirty="0" smtClean="0">
                <a:latin typeface="+mn-ea"/>
              </a:rPr>
              <a:t>ill </a:t>
            </a:r>
            <a:r>
              <a:rPr lang="en-US" altLang="ko-KR" sz="2000" dirty="0" smtClean="0">
                <a:latin typeface="+mn-ea"/>
              </a:rPr>
              <a:t>open </a:t>
            </a:r>
            <a:r>
              <a:rPr lang="en-US" altLang="ko-KR" sz="2000" dirty="0" smtClean="0">
                <a:latin typeface="+mn-ea"/>
              </a:rPr>
              <a:t>soon to </a:t>
            </a:r>
            <a:r>
              <a:rPr lang="en-US" altLang="ko-KR" sz="2000" dirty="0" smtClean="0">
                <a:latin typeface="+mn-ea"/>
              </a:rPr>
              <a:t>celebrate </a:t>
            </a:r>
            <a:r>
              <a:rPr lang="en-US" altLang="ko-KR" sz="2000" dirty="0" smtClean="0">
                <a:latin typeface="+mn-ea"/>
              </a:rPr>
              <a:t>these marine </a:t>
            </a:r>
            <a:r>
              <a:rPr lang="en-US" altLang="ko-KR" sz="2000" dirty="0" smtClean="0">
                <a:latin typeface="+mn-ea"/>
              </a:rPr>
              <a:t>items. 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There is a lot to do in </a:t>
            </a:r>
            <a:r>
              <a:rPr lang="en-US" altLang="ko-KR" sz="2000" dirty="0" err="1" smtClean="0">
                <a:latin typeface="+mn-ea"/>
              </a:rPr>
              <a:t>Busan</a:t>
            </a:r>
            <a:r>
              <a:rPr lang="en-US" altLang="ko-KR" sz="2000" dirty="0" smtClean="0">
                <a:latin typeface="+mn-ea"/>
              </a:rPr>
              <a:t> as the mountains are near by and there are also many international festivals.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>It is a city brimming with affection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부산_1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41376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Busan</a:t>
            </a:r>
            <a:r>
              <a:rPr lang="en-US" altLang="ko-KR" dirty="0" smtClean="0"/>
              <a:t>, </a:t>
            </a:r>
            <a:r>
              <a:rPr lang="en-US" altLang="ko-KR" dirty="0" smtClean="0"/>
              <a:t>Korea</a:t>
            </a:r>
            <a:endParaRPr lang="ko-KR" altLang="en-US" dirty="0"/>
          </a:p>
        </p:txBody>
      </p:sp>
      <p:pic>
        <p:nvPicPr>
          <p:cNvPr id="5" name="그림 4" descr="크기변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3456384" cy="267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2687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There are many beaches in </a:t>
            </a:r>
            <a:r>
              <a:rPr lang="en-US" altLang="ko-KR" dirty="0" err="1" smtClean="0">
                <a:latin typeface="+mn-ea"/>
              </a:rPr>
              <a:t>Busan</a:t>
            </a:r>
            <a:r>
              <a:rPr lang="en-US" altLang="ko-KR" dirty="0" smtClean="0">
                <a:latin typeface="+mn-ea"/>
              </a:rPr>
              <a:t>, including </a:t>
            </a:r>
            <a:r>
              <a:rPr lang="en-US" altLang="ko-KR" dirty="0" err="1" smtClean="0">
                <a:latin typeface="+mn-ea"/>
              </a:rPr>
              <a:t>Haeundae</a:t>
            </a:r>
            <a:r>
              <a:rPr lang="en-US" altLang="ko-KR" dirty="0" smtClean="0">
                <a:latin typeface="+mn-ea"/>
              </a:rPr>
              <a:t>  and </a:t>
            </a:r>
            <a:r>
              <a:rPr lang="en-US" altLang="ko-KR" dirty="0" err="1" smtClean="0">
                <a:latin typeface="+mn-ea"/>
              </a:rPr>
              <a:t>Gwangalli</a:t>
            </a:r>
            <a:r>
              <a:rPr lang="en-US" altLang="ko-KR" dirty="0" smtClean="0">
                <a:latin typeface="+mn-ea"/>
              </a:rPr>
              <a:t>, </a:t>
            </a:r>
            <a:r>
              <a:rPr lang="en-US" altLang="ko-KR" dirty="0" smtClean="0">
                <a:latin typeface="+mn-ea"/>
              </a:rPr>
              <a:t>w</a:t>
            </a:r>
            <a:r>
              <a:rPr lang="en-US" altLang="ko-KR" dirty="0" smtClean="0">
                <a:latin typeface="+mn-ea"/>
              </a:rPr>
              <a:t>here </a:t>
            </a:r>
            <a:r>
              <a:rPr lang="en-US" altLang="ko-KR" dirty="0" smtClean="0">
                <a:latin typeface="+mn-ea"/>
              </a:rPr>
              <a:t>you can enjoy swimming in the summer.</a:t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There are many shops, restaurants and cafes near them.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21297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Many events a</a:t>
            </a:r>
            <a:r>
              <a:rPr lang="en-US" altLang="ko-KR" dirty="0" smtClean="0">
                <a:latin typeface="+mj-ea"/>
                <a:ea typeface="+mj-ea"/>
              </a:rPr>
              <a:t>re held at the beaches during the year. Such as a Sand Sculpture event, International Film Festival and International fireworks display. </a:t>
            </a:r>
            <a:r>
              <a:rPr lang="en-US" altLang="ko-KR" dirty="0" smtClean="0">
                <a:latin typeface="+mj-ea"/>
                <a:ea typeface="+mj-ea"/>
              </a:rPr>
              <a:t/>
            </a:r>
            <a:br>
              <a:rPr lang="en-US" altLang="ko-KR" dirty="0" smtClean="0">
                <a:latin typeface="+mj-ea"/>
                <a:ea typeface="+mj-ea"/>
              </a:rPr>
            </a:br>
            <a:r>
              <a:rPr lang="en-US" altLang="ko-KR" dirty="0" smtClean="0">
                <a:latin typeface="+mj-ea"/>
                <a:ea typeface="+mj-ea"/>
              </a:rPr>
              <a:t>The views from the beaches are beautiful, especially at sunrise. </a:t>
            </a:r>
            <a:endParaRPr lang="en-US" altLang="ko-KR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173</Words>
  <Application>Microsoft Office PowerPoint</Application>
  <PresentationFormat>화면 슬라이드 쇼(4:3)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광장</vt:lpstr>
      <vt:lpstr>Korea</vt:lpstr>
      <vt:lpstr>list</vt:lpstr>
      <vt:lpstr>1.Where is Korea?-location</vt:lpstr>
      <vt:lpstr>슬라이드 4</vt:lpstr>
      <vt:lpstr>Capital of South Korea</vt:lpstr>
      <vt:lpstr>About Korea – Korean Food</vt:lpstr>
      <vt:lpstr> Korean Food continued</vt:lpstr>
      <vt:lpstr>Busan , Korea</vt:lpstr>
      <vt:lpstr>Busan, Korea</vt:lpstr>
      <vt:lpstr>Thank you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</dc:title>
  <dc:creator>LG</dc:creator>
  <cp:lastModifiedBy>teacher</cp:lastModifiedBy>
  <cp:revision>23</cp:revision>
  <dcterms:created xsi:type="dcterms:W3CDTF">2013-03-27T10:19:38Z</dcterms:created>
  <dcterms:modified xsi:type="dcterms:W3CDTF">2013-04-04T06:54:48Z</dcterms:modified>
</cp:coreProperties>
</file>