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0" autoAdjust="0"/>
    <p:restoredTop sz="94660"/>
  </p:normalViewPr>
  <p:slideViewPr>
    <p:cSldViewPr snapToGrid="0">
      <p:cViewPr varScale="1">
        <p:scale>
          <a:sx n="70" d="100"/>
          <a:sy n="70" d="100"/>
        </p:scale>
        <p:origin x="200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23BB-B3CC-4CBC-9953-7D47A2E7F4D0}" type="datetimeFigureOut">
              <a:rPr lang="en-AU" smtClean="0"/>
              <a:t>13/7/18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5B9-CF4E-4198-9E32-F3F2746EBC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841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23BB-B3CC-4CBC-9953-7D47A2E7F4D0}" type="datetimeFigureOut">
              <a:rPr lang="en-AU" smtClean="0"/>
              <a:t>13/7/18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5B9-CF4E-4198-9E32-F3F2746EBC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315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23BB-B3CC-4CBC-9953-7D47A2E7F4D0}" type="datetimeFigureOut">
              <a:rPr lang="en-AU" smtClean="0"/>
              <a:t>13/7/18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5B9-CF4E-4198-9E32-F3F2746EBC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430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23BB-B3CC-4CBC-9953-7D47A2E7F4D0}" type="datetimeFigureOut">
              <a:rPr lang="en-AU" smtClean="0"/>
              <a:t>13/7/18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5B9-CF4E-4198-9E32-F3F2746EBC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018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23BB-B3CC-4CBC-9953-7D47A2E7F4D0}" type="datetimeFigureOut">
              <a:rPr lang="en-AU" smtClean="0"/>
              <a:t>13/7/18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5B9-CF4E-4198-9E32-F3F2746EBC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0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23BB-B3CC-4CBC-9953-7D47A2E7F4D0}" type="datetimeFigureOut">
              <a:rPr lang="en-AU" smtClean="0"/>
              <a:t>13/7/18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5B9-CF4E-4198-9E32-F3F2746EBC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246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23BB-B3CC-4CBC-9953-7D47A2E7F4D0}" type="datetimeFigureOut">
              <a:rPr lang="en-AU" smtClean="0"/>
              <a:t>13/7/18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5B9-CF4E-4198-9E32-F3F2746EBC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76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23BB-B3CC-4CBC-9953-7D47A2E7F4D0}" type="datetimeFigureOut">
              <a:rPr lang="en-AU" smtClean="0"/>
              <a:t>13/7/18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5B9-CF4E-4198-9E32-F3F2746EBC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877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23BB-B3CC-4CBC-9953-7D47A2E7F4D0}" type="datetimeFigureOut">
              <a:rPr lang="en-AU" smtClean="0"/>
              <a:t>13/7/18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5B9-CF4E-4198-9E32-F3F2746EBC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24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23BB-B3CC-4CBC-9953-7D47A2E7F4D0}" type="datetimeFigureOut">
              <a:rPr lang="en-AU" smtClean="0"/>
              <a:t>13/7/18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5B9-CF4E-4198-9E32-F3F2746EBC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757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23BB-B3CC-4CBC-9953-7D47A2E7F4D0}" type="datetimeFigureOut">
              <a:rPr lang="en-AU" smtClean="0"/>
              <a:t>13/7/18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5B9-CF4E-4198-9E32-F3F2746EBC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831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223BB-B3CC-4CBC-9953-7D47A2E7F4D0}" type="datetimeFigureOut">
              <a:rPr lang="en-AU" smtClean="0"/>
              <a:t>13/7/18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1C5B9-CF4E-4198-9E32-F3F2746EBC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881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695" y="160537"/>
            <a:ext cx="7551399" cy="1162380"/>
          </a:xfrm>
        </p:spPr>
        <p:txBody>
          <a:bodyPr/>
          <a:lstStyle/>
          <a:p>
            <a:r>
              <a:rPr lang="en-AU" dirty="0"/>
              <a:t>Presentation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695" y="1398711"/>
            <a:ext cx="9059358" cy="4841668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4" name="Picture 3" descr="UNE logo (University of New England) and heading for Postgraduate Conferenc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282" y="107895"/>
            <a:ext cx="3797786" cy="12150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 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9194" y="1398711"/>
            <a:ext cx="2396874" cy="13523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0" y="6501469"/>
            <a:ext cx="12192000" cy="3565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442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Presentation title</vt:lpstr>
    </vt:vector>
  </TitlesOfParts>
  <Company>UNE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Lockyer</dc:creator>
  <cp:lastModifiedBy>Lynda Creedy</cp:lastModifiedBy>
  <cp:revision>3</cp:revision>
  <dcterms:created xsi:type="dcterms:W3CDTF">2016-08-03T03:13:07Z</dcterms:created>
  <dcterms:modified xsi:type="dcterms:W3CDTF">2018-07-13T04:30:19Z</dcterms:modified>
</cp:coreProperties>
</file>