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534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335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518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119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974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180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937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5091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413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28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660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5ACED-777B-4C45-941E-63C4463081CB}" type="datetimeFigureOut">
              <a:rPr lang="en-AU" smtClean="0"/>
              <a:t>30/03/2017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D2515-07C7-4A7C-8EE2-A7A09EBC51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8418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sc.org/learn/safety-knowledge/Pages/news-and-resources-pedestrian-safety.aspx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/>
          <p:nvPr/>
        </p:nvSpPr>
        <p:spPr>
          <a:xfrm>
            <a:off x="2086718" y="132287"/>
            <a:ext cx="6657975" cy="1685925"/>
          </a:xfrm>
          <a:prstGeom prst="rect">
            <a:avLst/>
          </a:prstGeom>
          <a:noFill/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AU" sz="5400" dirty="0">
                <a:solidFill>
                  <a:srgbClr val="FFC00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PEDESTRIAN      SAFETY</a:t>
            </a:r>
            <a:endParaRPr lang="en-AU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470647" y="2344990"/>
            <a:ext cx="6872543" cy="170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AU" dirty="0">
                <a:solidFill>
                  <a:srgbClr val="FFC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Look before you cross the road to ensure it is safe to do so</a:t>
            </a:r>
            <a:r>
              <a:rPr lang="en-AU" dirty="0" smtClean="0">
                <a:solidFill>
                  <a:srgbClr val="FFC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solidFill>
                  <a:srgbClr val="FFC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Unplug your earphones and put away your phone so you are not distracted.</a:t>
            </a:r>
            <a:endParaRPr lang="en-A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AU" dirty="0">
                <a:solidFill>
                  <a:srgbClr val="FFC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Always use pedestrian crossings where possible</a:t>
            </a:r>
            <a:r>
              <a:rPr lang="en-AU" dirty="0" smtClean="0">
                <a:solidFill>
                  <a:srgbClr val="FFC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A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8432" y="4224189"/>
            <a:ext cx="7976473" cy="170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AU" dirty="0">
                <a:solidFill>
                  <a:srgbClr val="FF0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When walking near roads always use the footpath</a:t>
            </a:r>
            <a:r>
              <a:rPr lang="en-AU" dirty="0">
                <a:solidFill>
                  <a:srgbClr val="4F4F4F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A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AU" dirty="0" smtClean="0">
                <a:solidFill>
                  <a:srgbClr val="FF0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Do </a:t>
            </a:r>
            <a:r>
              <a:rPr lang="en-AU" dirty="0">
                <a:solidFill>
                  <a:srgbClr val="FF0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not walk out in front of a car - it will not stop! Cars have right of way.</a:t>
            </a:r>
            <a:endParaRPr lang="en-A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dirty="0">
                <a:solidFill>
                  <a:srgbClr val="FF0000"/>
                </a:solidFill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Never assume that an approaching vehicle can see you, or will stop for you – wait until all vehicles have stopped before you step off the kerb.</a:t>
            </a:r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C:\Users\molsen7\Desktop\untitle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46" y="-60987"/>
            <a:ext cx="2585016" cy="25461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a pedestrian crossing is painted on the road with thick white stripes (sometimes yellow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908" y="320144"/>
            <a:ext cx="3383439" cy="224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05" b="94278" l="4905" r="945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6" y="4054561"/>
            <a:ext cx="2764944" cy="2764944"/>
          </a:xfrm>
          <a:prstGeom prst="rect">
            <a:avLst/>
          </a:prstGeom>
        </p:spPr>
      </p:pic>
      <p:pic>
        <p:nvPicPr>
          <p:cNvPr id="1029" name="Picture 5" descr="cid:image001.gif@01CD97F6.007EA0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8155" y="5527637"/>
            <a:ext cx="1161150" cy="116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A slogan infographic displaying &quot;look out before you step out!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539" y="2728164"/>
            <a:ext cx="2051534" cy="199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875373" y="6103388"/>
            <a:ext cx="29427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19100">
              <a:spcAft>
                <a:spcPts val="0"/>
              </a:spcAft>
            </a:pPr>
            <a:r>
              <a:rPr lang="en-AU" sz="1200" dirty="0">
                <a:solidFill>
                  <a:schemeClr val="bg1">
                    <a:lumMod val="50000"/>
                    <a:lumOff val="50000"/>
                  </a:schemeClr>
                </a:solidFill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New England CRICOS Provider Code UNE 00003G</a:t>
            </a:r>
            <a:endParaRPr lang="en-AU" sz="1200" dirty="0">
              <a:solidFill>
                <a:schemeClr val="bg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96065" y="6119489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u="sng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http://www.nsc.org/learn/safety-knowledge/Pages/news-and-resources-pedestrian-safety.aspx</a:t>
            </a:r>
            <a:endParaRPr lang="en-AU" sz="14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8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109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Lucida Sans</vt:lpstr>
      <vt:lpstr>Open Sans</vt:lpstr>
      <vt:lpstr>Symbol</vt:lpstr>
      <vt:lpstr>Times New Roman</vt:lpstr>
      <vt:lpstr>Office Theme</vt:lpstr>
      <vt:lpstr>PowerPoint Presentation</vt:lpstr>
    </vt:vector>
  </TitlesOfParts>
  <Company>University Of New England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Madison Olsen</dc:creator>
  <cp:lastModifiedBy>Madison Olsen</cp:lastModifiedBy>
  <cp:revision>4</cp:revision>
  <dcterms:created xsi:type="dcterms:W3CDTF">2017-03-29T22:30:45Z</dcterms:created>
  <dcterms:modified xsi:type="dcterms:W3CDTF">2017-03-30T00:24:04Z</dcterms:modified>
</cp:coreProperties>
</file>